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30" r:id="rId5"/>
    <p:sldMasterId id="2147483932" r:id="rId6"/>
    <p:sldMasterId id="2147483937" r:id="rId7"/>
  </p:sldMasterIdLst>
  <p:notesMasterIdLst>
    <p:notesMasterId r:id="rId18"/>
  </p:notesMasterIdLst>
  <p:handoutMasterIdLst>
    <p:handoutMasterId r:id="rId19"/>
  </p:handoutMasterIdLst>
  <p:sldIdLst>
    <p:sldId id="312" r:id="rId8"/>
    <p:sldId id="341" r:id="rId9"/>
    <p:sldId id="339" r:id="rId10"/>
    <p:sldId id="555" r:id="rId11"/>
    <p:sldId id="556" r:id="rId12"/>
    <p:sldId id="560" r:id="rId13"/>
    <p:sldId id="557" r:id="rId14"/>
    <p:sldId id="558" r:id="rId15"/>
    <p:sldId id="565" r:id="rId16"/>
    <p:sldId id="3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raine Hackett" initials="LH" lastIdx="7" clrIdx="0">
    <p:extLst>
      <p:ext uri="{19B8F6BF-5375-455C-9EA6-DF929625EA0E}">
        <p15:presenceInfo xmlns:p15="http://schemas.microsoft.com/office/powerpoint/2012/main" userId="S::Lorraine.Hackett@mazars.co.uk::8f887e52-e25d-47ae-995a-f8080a42c372" providerId="AD"/>
      </p:ext>
    </p:extLst>
  </p:cmAuthor>
  <p:cmAuthor id="2" name="Lizzy Cardus" initials="LC" lastIdx="4" clrIdx="1">
    <p:extLst>
      <p:ext uri="{19B8F6BF-5375-455C-9EA6-DF929625EA0E}">
        <p15:presenceInfo xmlns:p15="http://schemas.microsoft.com/office/powerpoint/2012/main" userId="S::LCardus@mazars.ie::9116f8d4-8019-4d80-9feb-cd34dedfa1e1" providerId="AD"/>
      </p:ext>
    </p:extLst>
  </p:cmAuthor>
  <p:cmAuthor id="3" name="Dera McLoughlin" initials="DM" lastIdx="3" clrIdx="2">
    <p:extLst>
      <p:ext uri="{19B8F6BF-5375-455C-9EA6-DF929625EA0E}">
        <p15:presenceInfo xmlns:p15="http://schemas.microsoft.com/office/powerpoint/2012/main" userId="S::dmcloughlin@mazars.ie::3a069821-df37-45df-92c3-8b89fd1c4724" providerId="AD"/>
      </p:ext>
    </p:extLst>
  </p:cmAuthor>
  <p:cmAuthor id="4" name="Gráinne McAuley" initials="GM" lastIdx="1" clrIdx="3">
    <p:extLst>
      <p:ext uri="{19B8F6BF-5375-455C-9EA6-DF929625EA0E}">
        <p15:presenceInfo xmlns:p15="http://schemas.microsoft.com/office/powerpoint/2012/main" userId="S::GMadden@mazars.ie::bdcca806-100c-4386-89ee-8b667c7ae6a2" providerId="AD"/>
      </p:ext>
    </p:extLst>
  </p:cmAuthor>
  <p:cmAuthor id="5" name="Maria Gannon" initials="MG" lastIdx="4" clrIdx="4">
    <p:extLst>
      <p:ext uri="{19B8F6BF-5375-455C-9EA6-DF929625EA0E}">
        <p15:presenceInfo xmlns:p15="http://schemas.microsoft.com/office/powerpoint/2012/main" userId="S::mcampbell@mazars.ie::dd3b0c6b-54be-40b2-8988-35cf1058a8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5C"/>
    <a:srgbClr val="428475"/>
    <a:srgbClr val="777777"/>
    <a:srgbClr val="6F4C63"/>
    <a:srgbClr val="038EA4"/>
    <a:srgbClr val="447E8F"/>
    <a:srgbClr val="79B0DA"/>
    <a:srgbClr val="0070CE"/>
    <a:srgbClr val="E4F1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82139" autoAdjust="0"/>
  </p:normalViewPr>
  <p:slideViewPr>
    <p:cSldViewPr snapToGrid="0" snapToObjects="1">
      <p:cViewPr>
        <p:scale>
          <a:sx n="66" d="100"/>
          <a:sy n="66" d="100"/>
        </p:scale>
        <p:origin x="1884" y="600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2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A01B9-2B1A-486F-B0A0-91976194816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7E16764-8B48-4F21-ABE8-DB06EDE8A11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b="1" dirty="0"/>
            <a:t>1. Planning and survey issuance</a:t>
          </a:r>
          <a:endParaRPr lang="en-IE" sz="1200" b="1" dirty="0"/>
        </a:p>
      </dgm:t>
    </dgm:pt>
    <dgm:pt modelId="{98072E84-4B24-4D81-9277-B9AEBAE417C1}" type="parTrans" cxnId="{D10416EF-45DC-4F8E-B952-21D789F42769}">
      <dgm:prSet/>
      <dgm:spPr/>
      <dgm:t>
        <a:bodyPr/>
        <a:lstStyle/>
        <a:p>
          <a:endParaRPr lang="en-IE" sz="1200"/>
        </a:p>
      </dgm:t>
    </dgm:pt>
    <dgm:pt modelId="{07545636-9F59-4F57-819F-F88292C429ED}" type="sibTrans" cxnId="{D10416EF-45DC-4F8E-B952-21D789F42769}">
      <dgm:prSet custT="1"/>
      <dgm:spPr/>
      <dgm:t>
        <a:bodyPr/>
        <a:lstStyle/>
        <a:p>
          <a:endParaRPr lang="en-IE" sz="1200"/>
        </a:p>
      </dgm:t>
    </dgm:pt>
    <dgm:pt modelId="{6E8B31F1-68BF-41B7-93C8-4B7661053C29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b="1" dirty="0"/>
            <a:t>2. Desk based review including results of self assessment</a:t>
          </a:r>
        </a:p>
      </dgm:t>
    </dgm:pt>
    <dgm:pt modelId="{20ED43BA-D709-43E2-8A95-052BDD602E30}" type="parTrans" cxnId="{F7B49217-A4B7-45A0-8BA6-95838BBF3105}">
      <dgm:prSet/>
      <dgm:spPr/>
      <dgm:t>
        <a:bodyPr/>
        <a:lstStyle/>
        <a:p>
          <a:endParaRPr lang="en-IE" sz="1200"/>
        </a:p>
      </dgm:t>
    </dgm:pt>
    <dgm:pt modelId="{D414EF63-EFD2-4134-865B-194E9FD3E3C0}" type="sibTrans" cxnId="{F7B49217-A4B7-45A0-8BA6-95838BBF3105}">
      <dgm:prSet custT="1"/>
      <dgm:spPr/>
      <dgm:t>
        <a:bodyPr/>
        <a:lstStyle/>
        <a:p>
          <a:endParaRPr lang="en-IE" sz="1200"/>
        </a:p>
      </dgm:t>
    </dgm:pt>
    <dgm:pt modelId="{456FBA49-7B2E-45DE-853A-52024B6063E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b="1" dirty="0"/>
            <a:t>3. </a:t>
          </a:r>
          <a:r>
            <a:rPr lang="en-US" sz="1200" b="1" dirty="0">
              <a:solidFill>
                <a:schemeClr val="bg1"/>
              </a:solidFill>
            </a:rPr>
            <a:t>Fieldwork interviews</a:t>
          </a:r>
        </a:p>
      </dgm:t>
    </dgm:pt>
    <dgm:pt modelId="{5CF74728-7C41-41E5-A86C-85B525FFB207}" type="parTrans" cxnId="{000E1B2B-305C-4007-9C2D-8FA8AACA4D04}">
      <dgm:prSet/>
      <dgm:spPr/>
      <dgm:t>
        <a:bodyPr/>
        <a:lstStyle/>
        <a:p>
          <a:endParaRPr lang="en-IE" sz="1200"/>
        </a:p>
      </dgm:t>
    </dgm:pt>
    <dgm:pt modelId="{97E6E09A-5188-45F0-9DA1-6C00CE592802}" type="sibTrans" cxnId="{000E1B2B-305C-4007-9C2D-8FA8AACA4D04}">
      <dgm:prSet custT="1"/>
      <dgm:spPr/>
      <dgm:t>
        <a:bodyPr/>
        <a:lstStyle/>
        <a:p>
          <a:endParaRPr lang="en-IE" sz="1200"/>
        </a:p>
      </dgm:t>
    </dgm:pt>
    <dgm:pt modelId="{73D349F2-A3C2-48CE-8E92-932799A32F1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4. Issue draft report</a:t>
          </a:r>
        </a:p>
      </dgm:t>
    </dgm:pt>
    <dgm:pt modelId="{3E4334C4-03D3-46C5-8D2D-CF0C2A17C53D}" type="parTrans" cxnId="{55083AC5-3092-4B91-BA1B-9F35C8BD7B79}">
      <dgm:prSet/>
      <dgm:spPr/>
      <dgm:t>
        <a:bodyPr/>
        <a:lstStyle/>
        <a:p>
          <a:endParaRPr lang="en-IE" sz="1200"/>
        </a:p>
      </dgm:t>
    </dgm:pt>
    <dgm:pt modelId="{EA5CBF71-1473-404C-8477-5A58700EEE2D}" type="sibTrans" cxnId="{55083AC5-3092-4B91-BA1B-9F35C8BD7B79}">
      <dgm:prSet custT="1"/>
      <dgm:spPr/>
      <dgm:t>
        <a:bodyPr/>
        <a:lstStyle/>
        <a:p>
          <a:endParaRPr lang="en-IE" sz="1200"/>
        </a:p>
      </dgm:t>
    </dgm:pt>
    <dgm:pt modelId="{B6EE8693-5624-4EC6-8E58-0E4AEBFAE457}">
      <dgm:prSet phldrT="[Text]" custT="1"/>
      <dgm:spPr>
        <a:solidFill>
          <a:schemeClr val="accent4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5. Issue final report</a:t>
          </a:r>
        </a:p>
      </dgm:t>
    </dgm:pt>
    <dgm:pt modelId="{E5A259AE-874C-45A8-98D1-704E92AA8104}" type="parTrans" cxnId="{947D0141-30E9-4B13-A8E4-E45C7DD12540}">
      <dgm:prSet/>
      <dgm:spPr/>
      <dgm:t>
        <a:bodyPr/>
        <a:lstStyle/>
        <a:p>
          <a:endParaRPr lang="en-IE" sz="1200"/>
        </a:p>
      </dgm:t>
    </dgm:pt>
    <dgm:pt modelId="{45DF8C2E-96FD-4C2E-BAD5-A4DCC36E7E4A}" type="sibTrans" cxnId="{947D0141-30E9-4B13-A8E4-E45C7DD12540}">
      <dgm:prSet custT="1"/>
      <dgm:spPr/>
      <dgm:t>
        <a:bodyPr/>
        <a:lstStyle/>
        <a:p>
          <a:endParaRPr lang="en-IE" sz="1200"/>
        </a:p>
      </dgm:t>
    </dgm:pt>
    <dgm:pt modelId="{8990D7CF-6DEB-4119-B3EE-7C9FDC045FAC}" type="pres">
      <dgm:prSet presAssocID="{D9CA01B9-2B1A-486F-B0A0-91976194816C}" presName="cycle" presStyleCnt="0">
        <dgm:presLayoutVars>
          <dgm:dir/>
          <dgm:resizeHandles val="exact"/>
        </dgm:presLayoutVars>
      </dgm:prSet>
      <dgm:spPr/>
    </dgm:pt>
    <dgm:pt modelId="{5B68EE06-6CB9-4196-97B3-406B1CFD5101}" type="pres">
      <dgm:prSet presAssocID="{07E16764-8B48-4F21-ABE8-DB06EDE8A11D}" presName="node" presStyleLbl="node1" presStyleIdx="0" presStyleCnt="5" custScaleX="125613" custScaleY="115066">
        <dgm:presLayoutVars>
          <dgm:bulletEnabled val="1"/>
        </dgm:presLayoutVars>
      </dgm:prSet>
      <dgm:spPr/>
    </dgm:pt>
    <dgm:pt modelId="{E5E7F905-25BF-40DD-9BDD-597BE80A79FC}" type="pres">
      <dgm:prSet presAssocID="{07545636-9F59-4F57-819F-F88292C429ED}" presName="sibTrans" presStyleLbl="sibTrans2D1" presStyleIdx="0" presStyleCnt="5"/>
      <dgm:spPr/>
    </dgm:pt>
    <dgm:pt modelId="{51A3C5F7-D514-4672-97A9-971A8B2D4753}" type="pres">
      <dgm:prSet presAssocID="{07545636-9F59-4F57-819F-F88292C429ED}" presName="connectorText" presStyleLbl="sibTrans2D1" presStyleIdx="0" presStyleCnt="5"/>
      <dgm:spPr/>
    </dgm:pt>
    <dgm:pt modelId="{2EAC8C23-729A-4668-9F72-CE892067E408}" type="pres">
      <dgm:prSet presAssocID="{6E8B31F1-68BF-41B7-93C8-4B7661053C29}" presName="node" presStyleLbl="node1" presStyleIdx="1" presStyleCnt="5" custScaleX="125613" custScaleY="115066">
        <dgm:presLayoutVars>
          <dgm:bulletEnabled val="1"/>
        </dgm:presLayoutVars>
      </dgm:prSet>
      <dgm:spPr/>
    </dgm:pt>
    <dgm:pt modelId="{198CDB4F-0910-4AD2-A53C-814CCF16C75C}" type="pres">
      <dgm:prSet presAssocID="{D414EF63-EFD2-4134-865B-194E9FD3E3C0}" presName="sibTrans" presStyleLbl="sibTrans2D1" presStyleIdx="1" presStyleCnt="5"/>
      <dgm:spPr/>
    </dgm:pt>
    <dgm:pt modelId="{0CD3B0F0-FF6E-4E64-821C-CBCD0AA4577A}" type="pres">
      <dgm:prSet presAssocID="{D414EF63-EFD2-4134-865B-194E9FD3E3C0}" presName="connectorText" presStyleLbl="sibTrans2D1" presStyleIdx="1" presStyleCnt="5"/>
      <dgm:spPr/>
    </dgm:pt>
    <dgm:pt modelId="{28576892-97EA-4949-B189-91E4454AEE2C}" type="pres">
      <dgm:prSet presAssocID="{456FBA49-7B2E-45DE-853A-52024B6063E0}" presName="node" presStyleLbl="node1" presStyleIdx="2" presStyleCnt="5" custScaleX="125613" custScaleY="115066">
        <dgm:presLayoutVars>
          <dgm:bulletEnabled val="1"/>
        </dgm:presLayoutVars>
      </dgm:prSet>
      <dgm:spPr/>
    </dgm:pt>
    <dgm:pt modelId="{77DB2C03-B958-4D0D-9B05-B99C41AE93DC}" type="pres">
      <dgm:prSet presAssocID="{97E6E09A-5188-45F0-9DA1-6C00CE592802}" presName="sibTrans" presStyleLbl="sibTrans2D1" presStyleIdx="2" presStyleCnt="5"/>
      <dgm:spPr/>
    </dgm:pt>
    <dgm:pt modelId="{39F30383-BF0F-4614-9FEF-D8B9E2E82645}" type="pres">
      <dgm:prSet presAssocID="{97E6E09A-5188-45F0-9DA1-6C00CE592802}" presName="connectorText" presStyleLbl="sibTrans2D1" presStyleIdx="2" presStyleCnt="5"/>
      <dgm:spPr/>
    </dgm:pt>
    <dgm:pt modelId="{3EAD2497-4AA4-451D-98C4-69A2406FEC1E}" type="pres">
      <dgm:prSet presAssocID="{73D349F2-A3C2-48CE-8E92-932799A32F10}" presName="node" presStyleLbl="node1" presStyleIdx="3" presStyleCnt="5" custScaleX="125613" custScaleY="115066">
        <dgm:presLayoutVars>
          <dgm:bulletEnabled val="1"/>
        </dgm:presLayoutVars>
      </dgm:prSet>
      <dgm:spPr/>
    </dgm:pt>
    <dgm:pt modelId="{AEAC52AB-565B-40EA-A3C8-A208C89E7FF4}" type="pres">
      <dgm:prSet presAssocID="{EA5CBF71-1473-404C-8477-5A58700EEE2D}" presName="sibTrans" presStyleLbl="sibTrans2D1" presStyleIdx="3" presStyleCnt="5"/>
      <dgm:spPr/>
    </dgm:pt>
    <dgm:pt modelId="{CE0598E6-29EF-41FB-9E58-1CBD1BBE69B5}" type="pres">
      <dgm:prSet presAssocID="{EA5CBF71-1473-404C-8477-5A58700EEE2D}" presName="connectorText" presStyleLbl="sibTrans2D1" presStyleIdx="3" presStyleCnt="5"/>
      <dgm:spPr/>
    </dgm:pt>
    <dgm:pt modelId="{44E85A0B-7015-416B-920A-A918AB5E3249}" type="pres">
      <dgm:prSet presAssocID="{B6EE8693-5624-4EC6-8E58-0E4AEBFAE457}" presName="node" presStyleLbl="node1" presStyleIdx="4" presStyleCnt="5" custScaleX="125613" custScaleY="115066">
        <dgm:presLayoutVars>
          <dgm:bulletEnabled val="1"/>
        </dgm:presLayoutVars>
      </dgm:prSet>
      <dgm:spPr/>
    </dgm:pt>
    <dgm:pt modelId="{F778F199-625D-4258-ACD6-19B5C1680C87}" type="pres">
      <dgm:prSet presAssocID="{45DF8C2E-96FD-4C2E-BAD5-A4DCC36E7E4A}" presName="sibTrans" presStyleLbl="sibTrans2D1" presStyleIdx="4" presStyleCnt="5"/>
      <dgm:spPr/>
    </dgm:pt>
    <dgm:pt modelId="{4158EAEF-4ABF-48B3-91A5-C76EEF9E8512}" type="pres">
      <dgm:prSet presAssocID="{45DF8C2E-96FD-4C2E-BAD5-A4DCC36E7E4A}" presName="connectorText" presStyleLbl="sibTrans2D1" presStyleIdx="4" presStyleCnt="5"/>
      <dgm:spPr/>
    </dgm:pt>
  </dgm:ptLst>
  <dgm:cxnLst>
    <dgm:cxn modelId="{E9657209-C7B4-49DE-A605-068C7F7F671C}" type="presOf" srcId="{D414EF63-EFD2-4134-865B-194E9FD3E3C0}" destId="{0CD3B0F0-FF6E-4E64-821C-CBCD0AA4577A}" srcOrd="1" destOrd="0" presId="urn:microsoft.com/office/officeart/2005/8/layout/cycle2"/>
    <dgm:cxn modelId="{F7B49217-A4B7-45A0-8BA6-95838BBF3105}" srcId="{D9CA01B9-2B1A-486F-B0A0-91976194816C}" destId="{6E8B31F1-68BF-41B7-93C8-4B7661053C29}" srcOrd="1" destOrd="0" parTransId="{20ED43BA-D709-43E2-8A95-052BDD602E30}" sibTransId="{D414EF63-EFD2-4134-865B-194E9FD3E3C0}"/>
    <dgm:cxn modelId="{DE420B1F-C074-476D-B9FB-8514BC6C34E9}" type="presOf" srcId="{45DF8C2E-96FD-4C2E-BAD5-A4DCC36E7E4A}" destId="{F778F199-625D-4258-ACD6-19B5C1680C87}" srcOrd="0" destOrd="0" presId="urn:microsoft.com/office/officeart/2005/8/layout/cycle2"/>
    <dgm:cxn modelId="{000E1B2B-305C-4007-9C2D-8FA8AACA4D04}" srcId="{D9CA01B9-2B1A-486F-B0A0-91976194816C}" destId="{456FBA49-7B2E-45DE-853A-52024B6063E0}" srcOrd="2" destOrd="0" parTransId="{5CF74728-7C41-41E5-A86C-85B525FFB207}" sibTransId="{97E6E09A-5188-45F0-9DA1-6C00CE592802}"/>
    <dgm:cxn modelId="{9AE4752D-3BF5-45E2-B151-634207CF1658}" type="presOf" srcId="{456FBA49-7B2E-45DE-853A-52024B6063E0}" destId="{28576892-97EA-4949-B189-91E4454AEE2C}" srcOrd="0" destOrd="0" presId="urn:microsoft.com/office/officeart/2005/8/layout/cycle2"/>
    <dgm:cxn modelId="{947D0141-30E9-4B13-A8E4-E45C7DD12540}" srcId="{D9CA01B9-2B1A-486F-B0A0-91976194816C}" destId="{B6EE8693-5624-4EC6-8E58-0E4AEBFAE457}" srcOrd="4" destOrd="0" parTransId="{E5A259AE-874C-45A8-98D1-704E92AA8104}" sibTransId="{45DF8C2E-96FD-4C2E-BAD5-A4DCC36E7E4A}"/>
    <dgm:cxn modelId="{9DCC0D6D-9F95-4B7A-BAB2-9AE13B4A1312}" type="presOf" srcId="{73D349F2-A3C2-48CE-8E92-932799A32F10}" destId="{3EAD2497-4AA4-451D-98C4-69A2406FEC1E}" srcOrd="0" destOrd="0" presId="urn:microsoft.com/office/officeart/2005/8/layout/cycle2"/>
    <dgm:cxn modelId="{89FD1172-45DB-40B2-B2DF-C5BD27DEFC19}" type="presOf" srcId="{07E16764-8B48-4F21-ABE8-DB06EDE8A11D}" destId="{5B68EE06-6CB9-4196-97B3-406B1CFD5101}" srcOrd="0" destOrd="0" presId="urn:microsoft.com/office/officeart/2005/8/layout/cycle2"/>
    <dgm:cxn modelId="{24596286-5EE3-4F32-8C0A-FE7A20706943}" type="presOf" srcId="{45DF8C2E-96FD-4C2E-BAD5-A4DCC36E7E4A}" destId="{4158EAEF-4ABF-48B3-91A5-C76EEF9E8512}" srcOrd="1" destOrd="0" presId="urn:microsoft.com/office/officeart/2005/8/layout/cycle2"/>
    <dgm:cxn modelId="{F253CB88-76B7-41C5-BDFB-2235F6C616C4}" type="presOf" srcId="{EA5CBF71-1473-404C-8477-5A58700EEE2D}" destId="{CE0598E6-29EF-41FB-9E58-1CBD1BBE69B5}" srcOrd="1" destOrd="0" presId="urn:microsoft.com/office/officeart/2005/8/layout/cycle2"/>
    <dgm:cxn modelId="{54B98A8E-CBAC-4E4C-868D-574CE6828AB9}" type="presOf" srcId="{6E8B31F1-68BF-41B7-93C8-4B7661053C29}" destId="{2EAC8C23-729A-4668-9F72-CE892067E408}" srcOrd="0" destOrd="0" presId="urn:microsoft.com/office/officeart/2005/8/layout/cycle2"/>
    <dgm:cxn modelId="{6D3EF092-40C2-4AF4-AB6F-9F0F3934DCAC}" type="presOf" srcId="{EA5CBF71-1473-404C-8477-5A58700EEE2D}" destId="{AEAC52AB-565B-40EA-A3C8-A208C89E7FF4}" srcOrd="0" destOrd="0" presId="urn:microsoft.com/office/officeart/2005/8/layout/cycle2"/>
    <dgm:cxn modelId="{041E879F-4D49-4DD9-A34B-F528370FFF24}" type="presOf" srcId="{D414EF63-EFD2-4134-865B-194E9FD3E3C0}" destId="{198CDB4F-0910-4AD2-A53C-814CCF16C75C}" srcOrd="0" destOrd="0" presId="urn:microsoft.com/office/officeart/2005/8/layout/cycle2"/>
    <dgm:cxn modelId="{DA15CFA9-95AC-4198-9010-53143AF9BC38}" type="presOf" srcId="{07545636-9F59-4F57-819F-F88292C429ED}" destId="{51A3C5F7-D514-4672-97A9-971A8B2D4753}" srcOrd="1" destOrd="0" presId="urn:microsoft.com/office/officeart/2005/8/layout/cycle2"/>
    <dgm:cxn modelId="{59F202AC-6E02-4433-8902-1DDDE18B263E}" type="presOf" srcId="{97E6E09A-5188-45F0-9DA1-6C00CE592802}" destId="{77DB2C03-B958-4D0D-9B05-B99C41AE93DC}" srcOrd="0" destOrd="0" presId="urn:microsoft.com/office/officeart/2005/8/layout/cycle2"/>
    <dgm:cxn modelId="{777AE2BF-7468-4A90-9BEE-7B9C548652C1}" type="presOf" srcId="{97E6E09A-5188-45F0-9DA1-6C00CE592802}" destId="{39F30383-BF0F-4614-9FEF-D8B9E2E82645}" srcOrd="1" destOrd="0" presId="urn:microsoft.com/office/officeart/2005/8/layout/cycle2"/>
    <dgm:cxn modelId="{1A0A9CC2-8173-422C-ACAB-0D94247D8E95}" type="presOf" srcId="{07545636-9F59-4F57-819F-F88292C429ED}" destId="{E5E7F905-25BF-40DD-9BDD-597BE80A79FC}" srcOrd="0" destOrd="0" presId="urn:microsoft.com/office/officeart/2005/8/layout/cycle2"/>
    <dgm:cxn modelId="{55083AC5-3092-4B91-BA1B-9F35C8BD7B79}" srcId="{D9CA01B9-2B1A-486F-B0A0-91976194816C}" destId="{73D349F2-A3C2-48CE-8E92-932799A32F10}" srcOrd="3" destOrd="0" parTransId="{3E4334C4-03D3-46C5-8D2D-CF0C2A17C53D}" sibTransId="{EA5CBF71-1473-404C-8477-5A58700EEE2D}"/>
    <dgm:cxn modelId="{1FB690CB-2A4C-49DE-9FD4-D3140EBDC764}" type="presOf" srcId="{B6EE8693-5624-4EC6-8E58-0E4AEBFAE457}" destId="{44E85A0B-7015-416B-920A-A918AB5E3249}" srcOrd="0" destOrd="0" presId="urn:microsoft.com/office/officeart/2005/8/layout/cycle2"/>
    <dgm:cxn modelId="{3CA489E4-90E3-45CB-83BF-9D725685714F}" type="presOf" srcId="{D9CA01B9-2B1A-486F-B0A0-91976194816C}" destId="{8990D7CF-6DEB-4119-B3EE-7C9FDC045FAC}" srcOrd="0" destOrd="0" presId="urn:microsoft.com/office/officeart/2005/8/layout/cycle2"/>
    <dgm:cxn modelId="{D10416EF-45DC-4F8E-B952-21D789F42769}" srcId="{D9CA01B9-2B1A-486F-B0A0-91976194816C}" destId="{07E16764-8B48-4F21-ABE8-DB06EDE8A11D}" srcOrd="0" destOrd="0" parTransId="{98072E84-4B24-4D81-9277-B9AEBAE417C1}" sibTransId="{07545636-9F59-4F57-819F-F88292C429ED}"/>
    <dgm:cxn modelId="{0FEDB96D-5142-429E-AB6F-1EA011BB400D}" type="presParOf" srcId="{8990D7CF-6DEB-4119-B3EE-7C9FDC045FAC}" destId="{5B68EE06-6CB9-4196-97B3-406B1CFD5101}" srcOrd="0" destOrd="0" presId="urn:microsoft.com/office/officeart/2005/8/layout/cycle2"/>
    <dgm:cxn modelId="{734BDEA8-B494-473E-813F-5F3C6A7916AA}" type="presParOf" srcId="{8990D7CF-6DEB-4119-B3EE-7C9FDC045FAC}" destId="{E5E7F905-25BF-40DD-9BDD-597BE80A79FC}" srcOrd="1" destOrd="0" presId="urn:microsoft.com/office/officeart/2005/8/layout/cycle2"/>
    <dgm:cxn modelId="{D29BAB72-0F63-4447-8F82-BE356669CA0A}" type="presParOf" srcId="{E5E7F905-25BF-40DD-9BDD-597BE80A79FC}" destId="{51A3C5F7-D514-4672-97A9-971A8B2D4753}" srcOrd="0" destOrd="0" presId="urn:microsoft.com/office/officeart/2005/8/layout/cycle2"/>
    <dgm:cxn modelId="{27F23CD2-6F7D-4B01-A703-B92467083620}" type="presParOf" srcId="{8990D7CF-6DEB-4119-B3EE-7C9FDC045FAC}" destId="{2EAC8C23-729A-4668-9F72-CE892067E408}" srcOrd="2" destOrd="0" presId="urn:microsoft.com/office/officeart/2005/8/layout/cycle2"/>
    <dgm:cxn modelId="{3F47ADEA-47A7-4D4F-BD45-BD33EB2D7D06}" type="presParOf" srcId="{8990D7CF-6DEB-4119-B3EE-7C9FDC045FAC}" destId="{198CDB4F-0910-4AD2-A53C-814CCF16C75C}" srcOrd="3" destOrd="0" presId="urn:microsoft.com/office/officeart/2005/8/layout/cycle2"/>
    <dgm:cxn modelId="{46BD4C2F-79A0-4238-8885-202F6F9FB846}" type="presParOf" srcId="{198CDB4F-0910-4AD2-A53C-814CCF16C75C}" destId="{0CD3B0F0-FF6E-4E64-821C-CBCD0AA4577A}" srcOrd="0" destOrd="0" presId="urn:microsoft.com/office/officeart/2005/8/layout/cycle2"/>
    <dgm:cxn modelId="{32209167-8155-485C-B07D-51ACE19CFA0B}" type="presParOf" srcId="{8990D7CF-6DEB-4119-B3EE-7C9FDC045FAC}" destId="{28576892-97EA-4949-B189-91E4454AEE2C}" srcOrd="4" destOrd="0" presId="urn:microsoft.com/office/officeart/2005/8/layout/cycle2"/>
    <dgm:cxn modelId="{4ED6636D-6B55-4E30-97C5-0782A5CE7F40}" type="presParOf" srcId="{8990D7CF-6DEB-4119-B3EE-7C9FDC045FAC}" destId="{77DB2C03-B958-4D0D-9B05-B99C41AE93DC}" srcOrd="5" destOrd="0" presId="urn:microsoft.com/office/officeart/2005/8/layout/cycle2"/>
    <dgm:cxn modelId="{4E2AC65B-2A46-4919-BFCF-B80F946CC987}" type="presParOf" srcId="{77DB2C03-B958-4D0D-9B05-B99C41AE93DC}" destId="{39F30383-BF0F-4614-9FEF-D8B9E2E82645}" srcOrd="0" destOrd="0" presId="urn:microsoft.com/office/officeart/2005/8/layout/cycle2"/>
    <dgm:cxn modelId="{50EEF4CA-29F6-4FAC-8F15-141578F6110C}" type="presParOf" srcId="{8990D7CF-6DEB-4119-B3EE-7C9FDC045FAC}" destId="{3EAD2497-4AA4-451D-98C4-69A2406FEC1E}" srcOrd="6" destOrd="0" presId="urn:microsoft.com/office/officeart/2005/8/layout/cycle2"/>
    <dgm:cxn modelId="{8008BCFE-AA2B-48A7-B289-B7C3BEDD77A8}" type="presParOf" srcId="{8990D7CF-6DEB-4119-B3EE-7C9FDC045FAC}" destId="{AEAC52AB-565B-40EA-A3C8-A208C89E7FF4}" srcOrd="7" destOrd="0" presId="urn:microsoft.com/office/officeart/2005/8/layout/cycle2"/>
    <dgm:cxn modelId="{8BE2A724-E1E2-453D-9301-A6110A642F0C}" type="presParOf" srcId="{AEAC52AB-565B-40EA-A3C8-A208C89E7FF4}" destId="{CE0598E6-29EF-41FB-9E58-1CBD1BBE69B5}" srcOrd="0" destOrd="0" presId="urn:microsoft.com/office/officeart/2005/8/layout/cycle2"/>
    <dgm:cxn modelId="{199FEC59-A41D-45CD-84BF-04A93F60F0E7}" type="presParOf" srcId="{8990D7CF-6DEB-4119-B3EE-7C9FDC045FAC}" destId="{44E85A0B-7015-416B-920A-A918AB5E3249}" srcOrd="8" destOrd="0" presId="urn:microsoft.com/office/officeart/2005/8/layout/cycle2"/>
    <dgm:cxn modelId="{DA0CACDB-BBA9-41F5-A790-4A2A8B947AA3}" type="presParOf" srcId="{8990D7CF-6DEB-4119-B3EE-7C9FDC045FAC}" destId="{F778F199-625D-4258-ACD6-19B5C1680C87}" srcOrd="9" destOrd="0" presId="urn:microsoft.com/office/officeart/2005/8/layout/cycle2"/>
    <dgm:cxn modelId="{C70E2CC6-595A-4DDD-A5D7-0DC5ACE1F9B8}" type="presParOf" srcId="{F778F199-625D-4258-ACD6-19B5C1680C87}" destId="{4158EAEF-4ABF-48B3-91A5-C76EEF9E85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8EE06-6CB9-4196-97B3-406B1CFD5101}">
      <dsp:nvSpPr>
        <dsp:cNvPr id="0" name=""/>
        <dsp:cNvSpPr/>
      </dsp:nvSpPr>
      <dsp:spPr>
        <a:xfrm>
          <a:off x="2268385" y="-83640"/>
          <a:ext cx="1412034" cy="129347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1. Planning and survey issuance</a:t>
          </a:r>
          <a:endParaRPr lang="en-IE" sz="1200" b="1" kern="1200" dirty="0"/>
        </a:p>
      </dsp:txBody>
      <dsp:txXfrm>
        <a:off x="2475173" y="105785"/>
        <a:ext cx="998458" cy="914624"/>
      </dsp:txXfrm>
    </dsp:sp>
    <dsp:sp modelId="{E5E7F905-25BF-40DD-9BDD-597BE80A79FC}">
      <dsp:nvSpPr>
        <dsp:cNvPr id="0" name=""/>
        <dsp:cNvSpPr/>
      </dsp:nvSpPr>
      <dsp:spPr>
        <a:xfrm rot="2160000">
          <a:off x="3568334" y="866557"/>
          <a:ext cx="169677" cy="37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>
        <a:off x="3573195" y="927475"/>
        <a:ext cx="118774" cy="227632"/>
      </dsp:txXfrm>
    </dsp:sp>
    <dsp:sp modelId="{2EAC8C23-729A-4668-9F72-CE892067E408}">
      <dsp:nvSpPr>
        <dsp:cNvPr id="0" name=""/>
        <dsp:cNvSpPr/>
      </dsp:nvSpPr>
      <dsp:spPr>
        <a:xfrm>
          <a:off x="3633696" y="908315"/>
          <a:ext cx="1412034" cy="129347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2. Desk based review including results of self assessment</a:t>
          </a:r>
        </a:p>
      </dsp:txBody>
      <dsp:txXfrm>
        <a:off x="3840484" y="1097740"/>
        <a:ext cx="998458" cy="914624"/>
      </dsp:txXfrm>
    </dsp:sp>
    <dsp:sp modelId="{198CDB4F-0910-4AD2-A53C-814CCF16C75C}">
      <dsp:nvSpPr>
        <dsp:cNvPr id="0" name=""/>
        <dsp:cNvSpPr/>
      </dsp:nvSpPr>
      <dsp:spPr>
        <a:xfrm rot="6480000">
          <a:off x="3978958" y="2162388"/>
          <a:ext cx="203568" cy="37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 rot="10800000">
        <a:off x="4018929" y="2209225"/>
        <a:ext cx="142498" cy="227632"/>
      </dsp:txXfrm>
    </dsp:sp>
    <dsp:sp modelId="{28576892-97EA-4949-B189-91E4454AEE2C}">
      <dsp:nvSpPr>
        <dsp:cNvPr id="0" name=""/>
        <dsp:cNvSpPr/>
      </dsp:nvSpPr>
      <dsp:spPr>
        <a:xfrm>
          <a:off x="3112194" y="2513334"/>
          <a:ext cx="1412034" cy="129347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3. </a:t>
          </a:r>
          <a:r>
            <a:rPr lang="en-US" sz="1200" b="1" kern="1200" dirty="0">
              <a:solidFill>
                <a:schemeClr val="bg1"/>
              </a:solidFill>
            </a:rPr>
            <a:t>Fieldwork interviews</a:t>
          </a:r>
        </a:p>
      </dsp:txBody>
      <dsp:txXfrm>
        <a:off x="3318982" y="2702759"/>
        <a:ext cx="998458" cy="914624"/>
      </dsp:txXfrm>
    </dsp:sp>
    <dsp:sp modelId="{77DB2C03-B958-4D0D-9B05-B99C41AE93DC}">
      <dsp:nvSpPr>
        <dsp:cNvPr id="0" name=""/>
        <dsp:cNvSpPr/>
      </dsp:nvSpPr>
      <dsp:spPr>
        <a:xfrm rot="10800000">
          <a:off x="2905507" y="2970377"/>
          <a:ext cx="146058" cy="37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 rot="10800000">
        <a:off x="2949324" y="3046255"/>
        <a:ext cx="102241" cy="227632"/>
      </dsp:txXfrm>
    </dsp:sp>
    <dsp:sp modelId="{3EAD2497-4AA4-451D-98C4-69A2406FEC1E}">
      <dsp:nvSpPr>
        <dsp:cNvPr id="0" name=""/>
        <dsp:cNvSpPr/>
      </dsp:nvSpPr>
      <dsp:spPr>
        <a:xfrm>
          <a:off x="1424577" y="2513334"/>
          <a:ext cx="1412034" cy="129347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4. Issue draft report</a:t>
          </a:r>
        </a:p>
      </dsp:txBody>
      <dsp:txXfrm>
        <a:off x="1631365" y="2702759"/>
        <a:ext cx="998458" cy="914624"/>
      </dsp:txXfrm>
    </dsp:sp>
    <dsp:sp modelId="{AEAC52AB-565B-40EA-A3C8-A208C89E7FF4}">
      <dsp:nvSpPr>
        <dsp:cNvPr id="0" name=""/>
        <dsp:cNvSpPr/>
      </dsp:nvSpPr>
      <dsp:spPr>
        <a:xfrm rot="15120000">
          <a:off x="1769839" y="2173347"/>
          <a:ext cx="203568" cy="37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 rot="10800000">
        <a:off x="1809810" y="2278266"/>
        <a:ext cx="142498" cy="227632"/>
      </dsp:txXfrm>
    </dsp:sp>
    <dsp:sp modelId="{44E85A0B-7015-416B-920A-A918AB5E3249}">
      <dsp:nvSpPr>
        <dsp:cNvPr id="0" name=""/>
        <dsp:cNvSpPr/>
      </dsp:nvSpPr>
      <dsp:spPr>
        <a:xfrm>
          <a:off x="903074" y="908315"/>
          <a:ext cx="1412034" cy="129347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5. Issue final report</a:t>
          </a:r>
        </a:p>
      </dsp:txBody>
      <dsp:txXfrm>
        <a:off x="1109862" y="1097740"/>
        <a:ext cx="998458" cy="914624"/>
      </dsp:txXfrm>
    </dsp:sp>
    <dsp:sp modelId="{F778F199-625D-4258-ACD6-19B5C1680C87}">
      <dsp:nvSpPr>
        <dsp:cNvPr id="0" name=""/>
        <dsp:cNvSpPr/>
      </dsp:nvSpPr>
      <dsp:spPr>
        <a:xfrm rot="19440000">
          <a:off x="2203023" y="872202"/>
          <a:ext cx="169677" cy="37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/>
        </a:p>
      </dsp:txBody>
      <dsp:txXfrm>
        <a:off x="2207884" y="963040"/>
        <a:ext cx="118774" cy="22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D2B16E-8AF4-8D42-84F1-3DB75DC62B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1BE1-557F-E741-A20B-C8EABAF581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0B626-EDF4-D245-9DA2-F9A63703C5C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A478-7629-7442-8D84-B46D2A346D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A80A6-1307-CF47-A0C3-5EFB74BF88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A87AB-93EA-7546-8E4C-B0EB3D282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1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AE5B-7658-AE41-BA53-731F11E00D4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2631A-BA9A-BD47-9087-B0624DA30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Needed for broad spectrum of organisations.  Ronan, Professor Barker and others have already run you through the model so I will focus mainly on NAO’s experience using the model and the main things that needed to be adapted for the Irish market.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631A-BA9A-BD47-9087-B0624DA30F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7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We won’t go into detail about the EI review as covered by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631A-BA9A-BD47-9087-B0624DA30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NB to understand the role a maturity model plays, and what can be expected from the use of one. A maturity model, by itself, does not ensure organizational improvement. It is a measuring stick, an indicator of progress. A maturity model can help to identify weaknesses, but not fix them. The results of an assessment against a maturity model can help generate an improvement plan, but not execute the plan. It is important to understand the role of a maturity model and communicate that function throughout the organization, especially at higher executive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631A-BA9A-BD47-9087-B0624DA30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2631A-BA9A-BD47-9087-B0624DA30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6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F9666B2-6034-4943-997A-4C6C58FBB80D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418AEA6C-7409-2947-AA24-4A85E0C015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905000"/>
            <a:ext cx="11582400" cy="3619500"/>
          </a:xfrm>
        </p:spPr>
        <p:txBody>
          <a:bodyPr lIns="0" tIns="0" rIns="0">
            <a:noAutofit/>
          </a:bodyPr>
          <a:lstStyle>
            <a:lvl1pPr marL="457200" indent="-457200">
              <a:lnSpc>
                <a:spcPts val="2600"/>
              </a:lnSpc>
              <a:buClr>
                <a:schemeClr val="tx2"/>
              </a:buClr>
              <a:buFont typeface="+mj-lt"/>
              <a:buAutoNum type="arabicPeriod"/>
              <a:tabLst>
                <a:tab pos="5649913" algn="r"/>
              </a:tabLst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Section 1 title</a:t>
            </a:r>
          </a:p>
          <a:p>
            <a:pPr lvl="0"/>
            <a:r>
              <a:rPr lang="en-US" dirty="0"/>
              <a:t>Section 2 title</a:t>
            </a:r>
          </a:p>
          <a:p>
            <a:pPr lvl="0"/>
            <a:r>
              <a:rPr lang="en-US" dirty="0"/>
              <a:t>Section 3 title</a:t>
            </a:r>
          </a:p>
          <a:p>
            <a:pPr lvl="0"/>
            <a:r>
              <a:rPr lang="en-US" dirty="0"/>
              <a:t>Section 4 title</a:t>
            </a:r>
          </a:p>
          <a:p>
            <a:pPr lvl="0"/>
            <a:r>
              <a:rPr lang="en-US" dirty="0"/>
              <a:t>Section 5 title</a:t>
            </a:r>
          </a:p>
          <a:p>
            <a:pPr lvl="0"/>
            <a:r>
              <a:rPr lang="en-US" dirty="0"/>
              <a:t>Section 6 title</a:t>
            </a:r>
          </a:p>
          <a:p>
            <a:pPr lvl="0"/>
            <a:r>
              <a:rPr lang="en-US" dirty="0"/>
              <a:t>Section 7 title</a:t>
            </a:r>
          </a:p>
          <a:p>
            <a:pPr lvl="0"/>
            <a:r>
              <a:rPr lang="en-US" dirty="0"/>
              <a:t>Section 8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BAEC8-C22A-5648-91D8-690C3C51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 dirty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712C-AB96-463B-A142-3FC5162EB5D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912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3F43D15-AEAF-E647-BFEE-D14E3099EA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1565687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C35DEBB2-6344-AA47-B92C-30010BD84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9299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C19DC8B9-D70C-674C-8F12-2D6F94197F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53799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3C276264-83E2-B746-A497-3D5860C309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299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E924DD80-2079-5C43-9A5B-627B9867958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02800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E1A4E2-0A30-48C6-B3C2-789F173DA798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3047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83EA99-2505-49FA-BA46-33A6D753ED3C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792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6BA908A-4692-4BE2-94F3-3FA696FADE41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0537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1A38EB1-9CE2-44DB-A002-0F152979A8B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4282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4EB1976-4EF4-412F-9553-9EC2795B92E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02800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870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54F9402-5220-4FD4-9A5F-F84C0BEBE1CB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4D6E1-A55F-F042-97FE-72D99E67B9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1565686"/>
            <a:ext cx="5646737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116932D-B05A-7645-9272-EDE7516FC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596BA9-3210-5A48-9324-5A3BD4462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B64BE6E-B7B0-4375-A521-C6DFABA4D6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4DEFB92-1664-407E-B228-6026564A3A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0CFFDF-35BF-4B25-AD9F-F267C1E5049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04799" y="2786725"/>
            <a:ext cx="3668400" cy="14796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20A3297-24C8-4CAF-A85E-2A4393C49E6A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261800" y="2786725"/>
            <a:ext cx="3668400" cy="14796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72CCA869-F499-4E3E-BBB1-83D00BD9399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7D9ED52-4F6D-4032-8EA4-27FE8C520D9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218800" y="2786725"/>
            <a:ext cx="3668400" cy="14796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66836EB-0FC7-4AD1-91D2-C3449261B4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18800" y="4267199"/>
            <a:ext cx="3668400" cy="1790699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55AC7BC-34A7-465D-B033-A277BBB8591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261799" y="4267199"/>
            <a:ext cx="3668400" cy="1790699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20B87CF-381E-489E-A8E2-075F491D668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04800" y="4267199"/>
            <a:ext cx="3668400" cy="1790699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23ED9D77-1F5C-4872-9502-28CF61D9C06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8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043B8-FBC1-2947-A7F7-A0E55DD9AA9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271968" y="2438400"/>
            <a:ext cx="2674800" cy="3619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200"/>
              </a:spcBef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C16-2089-4CD8-843A-009052366184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93119D81-EA90-7E41-BC3D-94DDBCE9997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12400" y="2438400"/>
            <a:ext cx="2674800" cy="3619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AE4A5F8-9EC9-2B46-ACDC-B99F42B79E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1AC90978-42A5-3049-BA7B-DFA348ECD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10CA90C3-75AC-2246-9289-1CC6115C36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EE54CF9-EA6C-6241-B79C-8A96D5632D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E56715E-D252-494B-A2F8-30D3873064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200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8720257-AE19-3A43-BD7D-861FF3A8F3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01752" y="2786725"/>
            <a:ext cx="26748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15EDCB1-6B44-9241-8717-6232CA216E1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42184" y="2786725"/>
            <a:ext cx="26748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7964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F32A-8463-46F6-8056-D595A2F72873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5D023-9C12-9345-812D-B6690E74543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4799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550B020E-74AD-5549-AB1F-1EFEAAEC4C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D4F076BE-DFC3-844F-AA9C-F177BC3A06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B8C6284C-89D5-A54B-AF5C-640149A2E2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1424F8EC-E416-474A-8768-EB8A1231EFB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73999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97292A1-3A62-5B44-9BDB-84B3934BE3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43199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D03353DF-1711-5A45-A76E-726C78A41AA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212400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CBA0F8F6-6A61-9843-9558-10BFD18912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B51B33A6-EECE-9343-9630-464EF332B7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453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7F5159CC-226F-494B-9420-C780DE7F2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4507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4FC00EB7-3318-2A4F-BF05-85E4633DA2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2400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2194771-AC2E-B148-AB76-52A2824C143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1752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011118F2-734E-064B-89DE-9DD6D58E32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71968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DDA2D5DC-037C-0547-A503-BB553F9D0E2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42184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0713487C-513F-0C4B-948A-0BE40CA6EAB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12400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40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orient="horz" pos="268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four images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324E-0C26-4676-A255-85798CE8718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9FF702D4-B98B-C148-90CE-C2BCC37217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7F81349D-D8D5-FA42-8830-D924A49BA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DD06FFD0-D8A8-D840-B032-F1211B01B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53E2544-7F60-4ECF-8078-48286AFFE2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4799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EACD1E7-67E4-4379-806E-EF5226C77EF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73999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C17407CC-C27C-4059-8476-6AC968E27F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43199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F75B8DCC-5099-4A2A-93C0-DD81ECEEE7A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212400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C029FDB8-E0D3-4463-BD9B-7A38E74459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C9F8AD5C-B6E8-40C8-ABAE-8C2C5EFE2D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453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693C7B50-4FDA-4323-BF87-D71D77B453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4507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D82D812B-12DA-4B62-B3A3-68A74E2E02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2400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EC54BDD5-C42A-4433-85E0-E52F310BD53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1752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E438E99-FA1A-406B-8F20-D5E5EBF4EC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71968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679D3AA-D5B7-4AA7-A1CF-D2D0B96BDF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42184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8A0BA23F-15DF-41A7-9E10-1357DE8F75E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12400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21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68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and C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BAACDBF-816B-014E-8174-43193D18518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10133" y="1556349"/>
            <a:ext cx="5648400" cy="4501551"/>
          </a:xfrm>
          <a:solidFill>
            <a:srgbClr val="E4F1FB"/>
          </a:solidFill>
        </p:spPr>
        <p:txBody>
          <a:bodyPr lIns="72000" tIns="1944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0485C8F9-98D0-8E46-BC6B-FB45F53E50E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8800" y="1556349"/>
            <a:ext cx="5648400" cy="4501551"/>
          </a:xfrm>
          <a:solidFill>
            <a:srgbClr val="E4F1FB"/>
          </a:solidFill>
        </p:spPr>
        <p:txBody>
          <a:bodyPr lIns="72000" tIns="1944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B636-BA08-48A2-AC2A-8FE7D356F02A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77C70E7-C646-3243-98B3-CAFCC054E8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90860" y="1903794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7F81349D-D8D5-FA42-8830-D924A49BA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DD06FFD0-D8A8-D840-B032-F1211B01B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EAF48F5D-B9A8-454A-B74C-837EB7CCE9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90860" y="2267950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C51AB8-2504-4E85-8B34-0935C46251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32443" y="1903794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F6DDAA5-73D5-4116-B092-6A34EA26516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32443" y="2267950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7FE4E7A4-7D75-4860-BC68-329F6D25EEB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4800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7379471-7D1B-4CA8-A591-4AF0A896134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243200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8217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orient="horz" pos="271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and C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D803C73-8196-A048-A9C8-4717EFAC244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10133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B130-FC9C-4655-9E07-A85229C3A778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0C40D96-D68B-234F-A797-AA96D082354C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4800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7F81349D-D8D5-FA42-8830-D924A49BA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DD06FFD0-D8A8-D840-B032-F1211B01B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0EE84AA-AACD-4F39-999D-70C7C2C402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383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593B0EA-24B7-477C-BD9F-22495D8E7D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6383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652386D-CF1A-4917-B8A9-90FC618B7D7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282071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52885A1-E3FC-4299-9541-140CF40B4653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3276738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DE491E19-64BC-41B2-861A-5A18B10878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98321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FE62504A-8FB4-4797-BAB0-B57D3012FD3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8321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D366FF58-55F1-4FFF-B1DE-1CE8FF16C99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254009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FE54CA-55C7-47D8-9936-2848F38FF0DD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248676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6532EC7A-2F50-4A29-9ECC-E4A2966E4B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70259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875E6220-08CF-46F1-B3C6-7D472A74E67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70259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1A79A91C-1E0E-4DF2-9EDB-439543CDB8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210634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C4CFE51B-1C68-46F8-940F-2EFBBE5B0A1A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9205301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A28A0206-21E9-4EAE-912A-6550C7CF91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26884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6936F662-49CF-4355-8A02-D27843891F0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26884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80758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orient="horz" pos="268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-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9833F8D-A9E4-4EBB-865B-7C6FE7F24FA7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B3F0DC4-26FF-4945-9D17-74646B794E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2BF4499-9EBD-5546-B302-74AF959DC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F83A9-E683-0E41-8CC2-15DE988C0628}"/>
              </a:ext>
            </a:extLst>
          </p:cNvPr>
          <p:cNvSpPr/>
          <p:nvPr userDrawn="1"/>
        </p:nvSpPr>
        <p:spPr>
          <a:xfrm>
            <a:off x="304800" y="5382450"/>
            <a:ext cx="165372" cy="164592"/>
          </a:xfrm>
          <a:prstGeom prst="rect">
            <a:avLst/>
          </a:prstGeom>
          <a:solidFill>
            <a:srgbClr val="0A1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CF529-5515-8147-8826-AF56C52B1565}"/>
              </a:ext>
            </a:extLst>
          </p:cNvPr>
          <p:cNvSpPr/>
          <p:nvPr userDrawn="1"/>
        </p:nvSpPr>
        <p:spPr>
          <a:xfrm>
            <a:off x="304800" y="5699169"/>
            <a:ext cx="165372" cy="165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rgbClr val="0070C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48F6C-420E-6F4B-B8EE-448DF65E92C8}"/>
              </a:ext>
            </a:extLst>
          </p:cNvPr>
          <p:cNvSpPr txBox="1"/>
          <p:nvPr userDrawn="1"/>
        </p:nvSpPr>
        <p:spPr>
          <a:xfrm>
            <a:off x="513507" y="5323024"/>
            <a:ext cx="376232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countries and territories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BE2D5-80E7-2E4D-9455-16E83F9B8848}"/>
              </a:ext>
            </a:extLst>
          </p:cNvPr>
          <p:cNvSpPr txBox="1"/>
          <p:nvPr userDrawn="1"/>
        </p:nvSpPr>
        <p:spPr>
          <a:xfrm>
            <a:off x="513507" y="5625889"/>
            <a:ext cx="447501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Non-integrated countries and territories:</a:t>
            </a:r>
          </a:p>
          <a:p>
            <a:pPr>
              <a:lnSpc>
                <a:spcPct val="100000"/>
              </a:lnSpc>
            </a:pPr>
            <a:r>
              <a:rPr lang="en-US" sz="14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Mazars correspondents and representative offices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24EF8-5F50-4223-9158-6379ADBFF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488" y="320034"/>
            <a:ext cx="10801024" cy="62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928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- offices with country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3674C57-CAA0-4D86-AE53-9A151DBF344F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B3F0DC4-26FF-4945-9D17-74646B794E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2BF4499-9EBD-5546-B302-74AF959DC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F83A9-E683-0E41-8CC2-15DE988C0628}"/>
              </a:ext>
            </a:extLst>
          </p:cNvPr>
          <p:cNvSpPr/>
          <p:nvPr userDrawn="1"/>
        </p:nvSpPr>
        <p:spPr>
          <a:xfrm>
            <a:off x="304800" y="5382450"/>
            <a:ext cx="165372" cy="164592"/>
          </a:xfrm>
          <a:prstGeom prst="rect">
            <a:avLst/>
          </a:prstGeom>
          <a:solidFill>
            <a:srgbClr val="0A1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CF529-5515-8147-8826-AF56C52B1565}"/>
              </a:ext>
            </a:extLst>
          </p:cNvPr>
          <p:cNvSpPr/>
          <p:nvPr userDrawn="1"/>
        </p:nvSpPr>
        <p:spPr>
          <a:xfrm>
            <a:off x="304800" y="5699169"/>
            <a:ext cx="165372" cy="165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rgbClr val="0070C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48F6C-420E-6F4B-B8EE-448DF65E92C8}"/>
              </a:ext>
            </a:extLst>
          </p:cNvPr>
          <p:cNvSpPr txBox="1"/>
          <p:nvPr userDrawn="1"/>
        </p:nvSpPr>
        <p:spPr>
          <a:xfrm>
            <a:off x="513507" y="5323024"/>
            <a:ext cx="376232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countries and territories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BE2D5-80E7-2E4D-9455-16E83F9B8848}"/>
              </a:ext>
            </a:extLst>
          </p:cNvPr>
          <p:cNvSpPr txBox="1"/>
          <p:nvPr userDrawn="1"/>
        </p:nvSpPr>
        <p:spPr>
          <a:xfrm>
            <a:off x="513507" y="5625889"/>
            <a:ext cx="447501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Non-integrated countries and territories:</a:t>
            </a:r>
          </a:p>
          <a:p>
            <a:pPr>
              <a:lnSpc>
                <a:spcPct val="100000"/>
              </a:lnSpc>
            </a:pPr>
            <a:r>
              <a:rPr lang="en-US" sz="14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Mazars correspondents and representative offices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F37E7-CB82-4C9E-9A31-ECA779B49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75" t="14717" r="8101" b="12435"/>
          <a:stretch/>
        </p:blipFill>
        <p:spPr>
          <a:xfrm>
            <a:off x="304800" y="1453020"/>
            <a:ext cx="7554686" cy="372635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E5CC53B-C580-4D8B-BDE6-5790E38CA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8576" b="41712"/>
          <a:stretch/>
        </p:blipFill>
        <p:spPr>
          <a:xfrm>
            <a:off x="7212288" y="213746"/>
            <a:ext cx="4590320" cy="299530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FABEEF1-4FD0-4CF7-877E-4DB335DAB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300" t="6232" r="7639" b="41712"/>
          <a:stretch/>
        </p:blipFill>
        <p:spPr>
          <a:xfrm>
            <a:off x="8311187" y="3209053"/>
            <a:ext cx="3576013" cy="26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8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C33-61E9-4E4F-8336-32B8EFAA3E9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6746BEF-FED5-264E-A9E3-777FE39D208A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40463" y="2438400"/>
            <a:ext cx="5646735" cy="3619500"/>
          </a:xfrm>
          <a:solidFill>
            <a:srgbClr val="E4F1FB"/>
          </a:solidFill>
        </p:spPr>
        <p:txBody>
          <a:bodyPr lIns="72000" rIns="72000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3C9D6CE-C1CA-2949-A340-45855EA0E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5642610" cy="33415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56273F7-A257-3940-8133-598251D96C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EB79812-7732-224B-B215-FE1078178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006D40-EF62-0E4B-9764-1C68F79C6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C872A2A-2BA9-224D-870F-3FA77E6563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800" y="2786725"/>
            <a:ext cx="5646735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8679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C33-61E9-4E4F-8336-32B8EFAA3E9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EB79812-7732-224B-B215-FE1078178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006D40-EF62-0E4B-9764-1C68F79C6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</p:spTree>
    <p:extLst>
      <p:ext uri="{BB962C8B-B14F-4D97-AF65-F5344CB8AC3E}">
        <p14:creationId xmlns:p14="http://schemas.microsoft.com/office/powerpoint/2010/main" val="9481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n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3607-4D6B-48A8-8C16-E700D37FEBEE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F7023659-DF59-5842-9BC2-F5D5B10DF8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5DC437A-C816-394D-A18B-25819F2AF9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92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7B15FFF-16F4-584F-9978-DE90782CE0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537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E353444-7A8A-F04B-9B19-D1F1709509F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2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983754FB-7F83-2541-AA0E-66D9ACF231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02800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5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6B1F88-AF75-48B9-8E29-60DA81BE3EB7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3047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60A20F9-E54D-4C8E-8A1A-6B360307192C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792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F5B5B60-9032-4607-88F0-F89546BBA156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0537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BA985E-B9A2-4F02-9E62-60C96BCE948C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4282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755B35F-5F54-4C51-A36B-F01CF3EB5C2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02800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579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DB43-87E1-44D8-8AB4-16B35C32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6D8CA-3B6F-456B-801A-73F22B61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04FA-E41F-45AB-A0CB-0253E2F8C5BD}" type="datetime1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4DAA2-0C77-44D6-8BCD-846F503F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C765D-4B39-448A-9DFD-F384D8BA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E153218-3C45-4416-BBD6-D0B8FE588688}" type="slidenum">
              <a:rPr lang="en-GB" smtClean="0"/>
              <a:pPr/>
              <a:t>‹#›</a:t>
            </a:fld>
            <a:endParaRPr lang="en-GB" b="1" spc="300"/>
          </a:p>
        </p:txBody>
      </p:sp>
    </p:spTree>
    <p:extLst>
      <p:ext uri="{BB962C8B-B14F-4D97-AF65-F5344CB8AC3E}">
        <p14:creationId xmlns:p14="http://schemas.microsoft.com/office/powerpoint/2010/main" val="336237253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1D60-79F7-42C8-9AED-70EEC46CEF0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FA69A53-CA43-4A4C-9933-8E74F128ED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3" y="304800"/>
            <a:ext cx="5646737" cy="57531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826D311-55AF-4E44-9AC1-7FCB27AC7C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E58426C-E7A5-0848-8CB3-0821B7995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E0D2A57-5689-2E45-923D-75B1E0B228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64010DB-507C-8342-AE36-81E452F27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6738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2B71540-1B52-4DA5-8200-2F666BA803B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53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righ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9B63820-27A3-4B01-8ADF-2072C954F22D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FA69A53-CA43-4A4C-9933-8E74F128ED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3" y="2438400"/>
            <a:ext cx="5646737" cy="3619499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826D311-55AF-4E44-9AC1-7FCB27AC7C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7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E58426C-E7A5-0848-8CB3-0821B7995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E0D2A57-5689-2E45-923D-75B1E0B228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64010DB-507C-8342-AE36-81E452F27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6737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EA87FB-61F0-4ECA-A487-8662878B2FC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48320C4-FB75-45C3-B3DE-DAE1705078D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4437-76F3-4BBE-B113-10E862D1AED9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0F99-B06C-0042-B078-94FDEA0382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0566" y="2438401"/>
            <a:ext cx="5646738" cy="36195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E9CDFBE-6CBF-3D43-8647-B87004D13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20986B7-B065-754E-AD81-342B56F036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1756CC54-8AA3-5A4B-B39D-9913921B2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59D7C21-4015-4447-9677-80834ECE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8712" y="2438401"/>
            <a:ext cx="5638488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E0251A-6887-48C3-A08B-5B558CD99D0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38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63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ef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A66E-31F5-4F63-A59C-ED5030B6E527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462" y="2438400"/>
            <a:ext cx="5646738" cy="2743200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“Quote here”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B04EEDB-91BB-7149-9623-D1FF498BE5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461" y="5565940"/>
            <a:ext cx="5646737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487DCB1-761A-634C-A0B5-4BDCF6BA51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1" y="5861775"/>
            <a:ext cx="5646737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Function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5B22416-2ED4-0E46-9C01-092979EEFF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DEC7B06-2A66-8B44-BA1A-74852449CC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1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A5E80E-4701-A540-B0B1-60B5157702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6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A39F72-B849-494D-B426-EDE0038949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0566" y="2438401"/>
            <a:ext cx="5646738" cy="36195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738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righ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BADF-68DB-4F2F-9CAD-1F311EA66374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0"/>
            <a:ext cx="5646737" cy="2743200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“Quote here”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AB01B9D-CA0E-F342-B448-A2F041EAA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4800" y="5578638"/>
            <a:ext cx="5646738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DBB965A-CB53-234B-8B28-E3B26656B1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4800" y="5874473"/>
            <a:ext cx="5646738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065245-162C-704B-932B-A265908F2C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3" y="304800"/>
            <a:ext cx="5646737" cy="57531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7A8B0AB-4BFE-B54B-8BC0-EC8B0456E0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EAD0EED-C714-3E45-B9E1-7B7F0A424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D74F64-9C0A-C040-82FD-59EC43570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</p:spTree>
    <p:extLst>
      <p:ext uri="{BB962C8B-B14F-4D97-AF65-F5344CB8AC3E}">
        <p14:creationId xmlns:p14="http://schemas.microsoft.com/office/powerpoint/2010/main" val="10297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&amp;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6AB7-EA90-449A-9E9A-D3C02ED85174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2445272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FD47311-B6AE-7B43-AF5F-C29DB3A4CF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400" y="2445272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E589445-5E9B-734F-AD7E-266D4DA94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2800" y="2445272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7299852-2DF6-C143-BAA8-83B9E3D564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1200" y="2445272"/>
            <a:ext cx="2674800" cy="697812"/>
          </a:xfrm>
        </p:spPr>
        <p:txBody>
          <a:bodyPr lIns="0" tIns="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10000%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86176603-47FE-F942-AB24-60820BDF58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1565687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0DB241DA-A3BE-4F4D-998C-A588CE3E6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9433D0B3-6888-B446-8894-3B23E9871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BA8A7BC3-C0BC-0044-8269-B7C7821CB14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6000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2DE8D5F-60B2-2D4B-ACE4-ED7952F4095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73897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B135F2B-9C94-0D41-B21B-69C3D2ADC9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41794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4EB4D23-879C-A245-B469-B26C49FF10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09692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A6098B52-A41F-7441-9C08-41C530CEDE8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6000" y="43600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53B3B310-2301-C941-841D-E3C3121469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74400" y="43600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F85946B3-1902-5D40-A2C0-2F6DD17900E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42800" y="43600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6C83370B-8A43-0349-B8CA-1CED5D84092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211200" y="4360078"/>
            <a:ext cx="2674800" cy="697812"/>
          </a:xfrm>
        </p:spPr>
        <p:txBody>
          <a:bodyPr lIns="0" tIns="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10000%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E9BB6210-43CC-8740-A76D-DE385DAA521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6000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97AE966B-E30F-1B43-AB16-246C5D0C44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73897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C49DF194-77D0-3345-8D74-B29D2146D30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41794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2F87BA2-E9B9-1048-B905-68ED7DEAF07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209692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2560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  <p15:guide id="3" orient="horz" pos="240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&amp; facts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CF9012-FAE7-4642-A1B0-B9E8A16167F6}"/>
              </a:ext>
            </a:extLst>
          </p:cNvPr>
          <p:cNvSpPr/>
          <p:nvPr userDrawn="1"/>
        </p:nvSpPr>
        <p:spPr>
          <a:xfrm>
            <a:off x="8991599" y="2403639"/>
            <a:ext cx="2895601" cy="380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4D90BFE-18A4-4B65-8CDC-6EE8E90C5382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66D6051E-2167-124A-A2D5-8AC65CDA2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37560" y="2568071"/>
            <a:ext cx="2617292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Table Heading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0081DA7B-2B03-DD4C-A9C3-DD3A386C97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7560" y="2887156"/>
            <a:ext cx="2617292" cy="571500"/>
          </a:xfrm>
        </p:spPr>
        <p:txBody>
          <a:bodyPr lIns="0" tIns="0" rIns="27432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318AD0B-16A8-A940-9FBB-F09B12CE8435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9137560" y="3668208"/>
            <a:ext cx="2617291" cy="2374417"/>
          </a:xfr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AC41CDDA-926D-FA47-8AF6-A155074DA9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007" y="1914654"/>
            <a:ext cx="5646531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0D435F03-2B07-F34C-B0D5-D53FAD9FD2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801" y="2250235"/>
            <a:ext cx="5652729" cy="435009"/>
          </a:xfrm>
        </p:spPr>
        <p:txBody>
          <a:bodyPr lIns="0" tIns="0" rIns="27432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9C000EB-7EB2-E940-90CE-71ABB5EDF0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1565686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8970A54A-AF7C-1343-A9A2-1F18652BFA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A3D155A-0C8C-BB45-8E2F-7677CCE788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6496595-D082-4AB2-8DA7-4FD0C2D6C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247C664-3CAA-43E8-903D-B0E8663F92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4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7940A240-E829-405A-A654-A2174F37D0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28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5286E806-5186-475A-B24B-50535C4825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6000" y="3484635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E822B7B2-975D-4FC5-97E6-DD50C57C580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73897" y="3484635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BF702F1F-D5DA-4677-A879-C4D5C9F0863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41794" y="3484635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09A9E062-5FB0-4E1F-9104-8A94FC5C86A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60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9526962C-AA94-49D9-ACAC-0E4F356082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744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49749216-F138-4C5B-9E68-FC6C3E83AD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428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DF217952-D8A9-4524-88EF-493BE61D66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6000" y="5399441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EE6DF9AC-B58F-4519-8A32-6EF9F577192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73897" y="5399441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6607A50-2FDD-4209-8CA7-315988BEC10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41794" y="5399441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5124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&amp; fac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5849-0DEA-408D-A18F-F8869CDAB77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46ABF13-CD50-6F4E-B807-92B73478E8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5" y="304800"/>
            <a:ext cx="5645162" cy="5753100"/>
          </a:xfrm>
          <a:ln w="381000" cap="flat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F0DF6C1-76F3-6E44-B373-40736B5108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52730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FFE8B4D-6479-F542-9F14-5FAE075FDF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52730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05BF78C-4EB7-4966-9EDC-CE6B7D7AEE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007" y="1914654"/>
            <a:ext cx="5646531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E9FA491-1DA7-45AB-A4C2-DD477AD85C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801" y="2250235"/>
            <a:ext cx="5652729" cy="435009"/>
          </a:xfrm>
        </p:spPr>
        <p:txBody>
          <a:bodyPr lIns="0" tIns="0" rIns="27432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51CC9C77-B54B-48A7-AECE-C95B4002B9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4800" y="1565686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3B88F8CD-7A7E-4895-9208-6445A9124B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2315E573-B809-4113-88A0-6163A12137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4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E9420346-8F69-43AB-8FAA-4279AFA67C5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6000" y="3484635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5525FB6A-5C03-4C68-9B51-89053879E97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73897" y="3484635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F39FE102-E3F1-4189-AD24-B31C8316A3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60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59" name="Text Placeholder 16">
            <a:extLst>
              <a:ext uri="{FF2B5EF4-FFF2-40B4-BE49-F238E27FC236}">
                <a16:creationId xmlns:a16="http://schemas.microsoft.com/office/drawing/2014/main" id="{9E62D64C-85DD-4F86-9A55-CFD932BAFE5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744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10000%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3A6BE814-C7E6-4DAC-B202-95D56965599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6000" y="5399441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3C4D85F0-4B47-4CBD-BECC-A29142EBFB7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73897" y="5399441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2A486961-DF5E-4FF5-AF4D-56B37F19F3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5007" y="4263546"/>
            <a:ext cx="5646531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345402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B0A-CCB6-400D-B6B7-AF36A11ABAF9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7AC54-4753-004F-A8FE-4ACF407376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799" y="304800"/>
            <a:ext cx="11578165" cy="358775"/>
          </a:xfrm>
        </p:spPr>
        <p:txBody>
          <a:bodyPr vert="horz" lIns="0" tIns="0" rIns="0" bIns="45720" rtlCol="0">
            <a:noAutofit/>
          </a:bodyPr>
          <a:lstStyle>
            <a:lvl1pPr>
              <a:buFontTx/>
              <a:buNone/>
              <a:defRPr lang="en-GB" sz="2400" b="0" spc="0" baseline="0" smtClean="0">
                <a:solidFill>
                  <a:schemeClr val="tx1"/>
                </a:solidFill>
              </a:defRPr>
            </a:lvl1pPr>
            <a:lvl2pPr>
              <a:defRPr lang="en-GB" sz="2000" smtClean="0"/>
            </a:lvl2pPr>
            <a:lvl3pPr>
              <a:defRPr lang="en-GB" sz="1800" smtClean="0"/>
            </a:lvl3pPr>
            <a:lvl4pPr>
              <a:defRPr lang="en-GB" sz="1600" smtClean="0"/>
            </a:lvl4pPr>
            <a:lvl5pPr>
              <a:defRPr lang="en-US" sz="1600"/>
            </a:lvl5pPr>
          </a:lstStyle>
          <a:p>
            <a:pPr marL="0" lvl="0" indent="0">
              <a:spcBef>
                <a:spcPts val="20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B74942F-E034-E74F-8066-588C6D76A0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9034" y="1562100"/>
            <a:ext cx="11578166" cy="341088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13199-0960-4982-AC7A-FA97FB8C14F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9034" y="1903188"/>
            <a:ext cx="115812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21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314D28C-AC78-4B2C-825F-A09F1D7C3C01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6870A69-C086-C446-954A-20BD27E74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CF4CD34-AEE4-5346-A696-02A64B6DB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8719" y="2438401"/>
            <a:ext cx="564271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7C721ED-D4C4-C347-9DB7-4E60D339AF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846BF927-5267-DF4B-B188-F2C138A0A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F679B78-7A94-5445-A607-D17D9BDB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9FF358D-8F5F-0F47-B9AD-2CAFA4176E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800" y="4288012"/>
            <a:ext cx="5642613" cy="334800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8DEA869-D42D-D24A-A95F-102C38A78F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8719" y="4288012"/>
            <a:ext cx="5642714" cy="3348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87DEA1-75A4-4498-8B5E-52EDC19C29B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AF2BE34-5935-4D4D-8A44-C68E0E9C1C4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8719" y="2786725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4B013F-AB50-42D0-B5FD-FBEBA563BE6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04800" y="4626794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6106B24-6D9B-4ADF-82E0-543B91AAB24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248719" y="4626794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C9179AF8-F870-43F1-BC12-7262BF3AA71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CAB-BF32-4985-86D7-8F1C98ACEA11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6870A69-C086-C446-954A-20BD27E74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CF4CD34-AEE4-5346-A696-02A64B6DB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1562400"/>
            <a:ext cx="5642713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846BF927-5267-DF4B-B188-F2C138A0A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F679B78-7A94-5445-A607-D17D9BDB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9FF358D-8F5F-0F47-B9AD-2CAFA4176E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800" y="3867160"/>
            <a:ext cx="5642613" cy="334800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8DEA869-D42D-D24A-A95F-102C38A78F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4486" y="3867160"/>
            <a:ext cx="5642713" cy="3348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2AF26B-0BF9-4F18-867E-CB70E0C6D6A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1905000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FCBADC1-853E-4357-8B70-404478DD83C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04800" y="4209736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79E4A1-C0C7-4DA2-9597-A1596E8C3A26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8719" y="1905000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35B02D-AD11-4613-89D1-20E2891D6228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248719" y="4209736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135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2 rows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CCBE280-DA65-417A-8A60-3C1C1A7EC0DB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4419364-FED4-3542-BF77-9AAE55D185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5977AE6B-CE62-D44A-9667-11E03EA929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96683CF1-B707-6540-9FE5-34CF08382B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3A76A051-CEB7-604D-B9B6-5CBEC3D821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42F10443-A569-FC4D-8DC7-819442D78F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7A1434CE-F7B1-D44B-BB01-813E071CB2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BDB8BC46-874B-0B41-B67D-78ACBBF3CA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322700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BCF1B58D-9FFC-5842-8BFB-B175CF6111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1800" y="4322700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5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F4C426C7-AC2A-9744-9BCE-B0387A28D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18800" y="4322700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6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3C0E32-E570-4DBD-A446-8553589916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298361" y="2779716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52FBF49-7276-48FF-843F-454555EA404B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258581" y="2779716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57BDD62-C658-4A44-AB1E-4A0C8F2E363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18800" y="2779716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945228-3CE2-4760-B471-CA18D9F157F8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98361" y="4624339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F13F3BE-A8C5-42B2-9207-3B55EDA0F8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258581" y="4624339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E289204-FE45-4F16-A6C6-032F016420E1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218800" y="4624339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11E8A8D7-654E-49C7-9BD0-097D45621C5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2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16">
          <p15:clr>
            <a:srgbClr val="FBAE40"/>
          </p15:clr>
        </p15:guide>
        <p15:guide id="2" pos="50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2 rows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BCE-2D07-463A-929A-876937DE70DF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FE6EE14E-1978-854D-A21B-AADA6877A4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91C753E1-D0E2-B84F-92DD-BDB1CCFE7B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A4E58E5-FA7A-164B-9BCA-9BC2387C41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9446BA32-F2B0-234D-A598-3C7EE67E92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58752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C5F2EA8E-F049-594B-B8EB-B4084D37EF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52DB748B-D917-CF42-8E9C-E03135505E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38608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49553ABB-9A64-B644-813A-CE7FB4DB3FF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8752" y="38608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5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202A4000-C748-144F-BBF5-B93EBE26AB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18800" y="38608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6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090752-F36A-4847-889E-9BA17BC2A73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298361" y="1903453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D8FBF08-5D01-44C2-A98E-882603732F07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258581" y="1903453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9F45A83-BDCC-4934-88C9-D0024FBBE099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218800" y="1903453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8AA705-7BEC-432B-8E67-99ECC10B663A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298361" y="4206422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10694B8-0A57-4DCB-A1F0-E51F97D9F359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4258581" y="4206422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553EA9-2A78-467A-B3F2-A51D660AA04C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218800" y="4206422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09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067-DB5F-4C86-A3B7-DDD0595E598A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848196D-7A8A-3548-9C0E-FC471047C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BAC25C4A-E5A3-EE46-BB4B-91AF74B68D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5514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5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674A04EB-9B7C-3E41-8C90-86C7348C22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</a:t>
            </a:r>
          </a:p>
          <a:p>
            <a:pPr lvl="0"/>
            <a:r>
              <a:rPr lang="en-US" dirty="0"/>
              <a:t>(2 lines max)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D67145E6-2D8A-AC44-B0D5-9603E99B1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5157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C0BBEE44-1D41-E745-9116-FE8A4A3005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5870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7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83E83A51-1C09-954F-9989-C7305C8E8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E6B25DF3-A080-FE4A-8884-4C635541C8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A81E42B4-F315-3648-8BF3-61AB46B138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BE58C5F-FB6E-4A4E-A9E8-61E5926895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1220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6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7D77F63F-A664-584A-8D06-559E445D25E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73010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3042BBF4-D9A0-4644-9787-5DDD3DBE7F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09431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8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0BE1C54-7FF1-4CA6-B9AE-5241CCA069E1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04800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F876263-6E38-4328-99A9-400883160017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3275157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0351432-3802-4A20-BD42-77A19F73D2BE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6245514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E707E68-99C2-4E8A-8D14-CAF596F45C26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9215870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179EE2D-889D-4EB3-AB1B-6F7D82E61AEA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304800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B9E7C58-AD2A-4CFF-87A4-044FB0B21624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3275157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C3F7616-D41E-4DBC-83E6-4264F6BAA7F6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245514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C05F269-86D2-449A-9521-80C60D1EF75F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9215870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4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2 rows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9FE-F19E-4688-8BAC-D2B7DA94B79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1C339839-2D93-D642-A76C-EF094267D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4465FBF8-AB52-6145-B2B3-30D48C5EB6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8511B303-A71B-BE40-AC56-357ABD19A6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9821E1E6-97BA-D44E-A036-0A093FB88B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2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5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2061492-5D12-E44A-B309-ADA74951F2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40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05032500-EC22-8545-BD2F-F4CCBC945A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24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7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CD87E12-D4F8-9C40-B4B0-D717084FBA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6EC5DC58-1623-DB4F-BD81-EA0CD70D96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32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6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B79AFA68-D495-BE4B-91D8-B48778B35D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740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D6C030C6-9BFB-184D-B4F0-4A59243925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124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8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07D947-258B-4EA7-BEC3-BB14E222FEA8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04800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478D54-4262-4648-A216-8DE58A631E7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3275157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32AAC4D-C475-4CD4-B7B8-FD91CA57FFCB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6245514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FD70623-94B8-4FB3-9596-DFC8052980FB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9215870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102ED0C-B2ED-41C0-87C7-BCCF134E947F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304800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985C3C2-409D-4684-BEC1-C99F4A3A786D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3275157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97D2341-FA16-4497-A997-CE19FF86DA8B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245514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BF8B47-E71A-4335-9E99-CE0B2782F43B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9215870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25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3067-C761-4B10-B990-4084C4E71BF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0F99-B06C-0042-B078-94FDEA0382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2438400"/>
            <a:ext cx="11582400" cy="3625238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7B50F74-D586-D24E-838C-D22DF3C9B8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304800"/>
            <a:ext cx="5646739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DE362A-1253-F14F-9CB2-E3887C333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99" y="671605"/>
            <a:ext cx="5646739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44FBF37-E2A5-0149-83CF-61526E02DF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</p:spTree>
    <p:extLst>
      <p:ext uri="{BB962C8B-B14F-4D97-AF65-F5344CB8AC3E}">
        <p14:creationId xmlns:p14="http://schemas.microsoft.com/office/powerpoint/2010/main" val="1622619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2D5F-5901-4505-B698-034657A9EEB6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0F99-B06C-0042-B078-94FDEA0382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2806" y="2543577"/>
            <a:ext cx="11397802" cy="3432220"/>
          </a:xfrm>
          <a:solidFill>
            <a:schemeClr val="bg2"/>
          </a:solidFill>
          <a:ln w="190500" cap="flat">
            <a:solidFill>
              <a:schemeClr val="tx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F655CB8-24B8-4041-82A2-7D51CB85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27466F02-0678-F943-8F23-56CAF3242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B10C830-33B8-4FFD-B80C-F5AC1478EC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</p:spTree>
    <p:extLst>
      <p:ext uri="{BB962C8B-B14F-4D97-AF65-F5344CB8AC3E}">
        <p14:creationId xmlns:p14="http://schemas.microsoft.com/office/powerpoint/2010/main" val="1355957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D6EA-EAD2-4F00-BA46-75DDCD39E608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86D4595-CA40-F445-8B8F-37256DEA93C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4800" y="4267200"/>
            <a:ext cx="5648400" cy="17907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6870A69-C086-C446-954A-20BD27E74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8401"/>
            <a:ext cx="5648400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CF4CD34-AEE4-5346-A696-02A64B6DB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0270" y="2438401"/>
            <a:ext cx="564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7C721ED-D4C4-C347-9DB7-4E60D339AF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846BF927-5267-DF4B-B188-F2C138A0A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F679B78-7A94-5445-A607-D17D9BDB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C0F5C6-6C6A-45F9-81C8-377E8E4E9BA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04800" y="2786725"/>
            <a:ext cx="5648400" cy="1437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C1F7A9C-E8B4-4F91-9E4C-DB3CDBD5A1A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0270" y="4267200"/>
            <a:ext cx="5648400" cy="17907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88B939-A4E1-482C-9D4C-4210BED3A86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40270" y="2786725"/>
            <a:ext cx="5648400" cy="1437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79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19168-9BB4-8245-A855-2F08188FB4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18800" y="2438401"/>
            <a:ext cx="3668400" cy="361949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653-18A1-4356-8F10-639C95D5A47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2B7A37E-99B8-2644-B990-D903F9525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C9EFAFC-B6DA-F143-A517-D3E18B369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7A62399D-2E59-2C47-8ACE-9DCC539DA2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589E737-D86C-0044-B274-9235D6BEF6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7A8A53A-D69A-EA47-8611-B999FBEE5B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86F6F8-5473-42E2-B816-10180C316D2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04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55F6FC-6E73-44EF-80CD-1140A33B134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261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387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0" userDrawn="1">
          <p15:clr>
            <a:srgbClr val="FBAE40"/>
          </p15:clr>
        </p15:guide>
        <p15:guide id="2" pos="50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4562-DDAA-45FF-91C6-941FB5F4AE5A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9A3C1AA-D5C3-4E47-9CEF-829A5E152F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2438401"/>
            <a:ext cx="564271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5D08A78-3113-F24C-BAFB-5C23B86E9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5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FD071-E8FA-4B17-A555-0265F71BA88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6F3ADA-B82B-4656-A0A5-57E1B46DA53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38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0799-7A75-4551-8D3D-360C69FE4499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FBDFAD1-18EF-9249-AA8E-7FD55F4C97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FBE4A728-1DFA-CF4B-9A50-1536566EE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C096A0CF-D5B5-D24E-AFFE-636355780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E22894A-7BF7-4FA5-8159-8D2BA1E1B1A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4800" y="2438401"/>
            <a:ext cx="3668400" cy="361949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BBEBB74-8012-4D75-97C5-3263870E95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0E1F67-A959-4874-820F-7B91DDFDA7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E205DEE-F992-42DF-8550-7C1563935E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1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B133BD-2CE4-4E72-85FF-45CA6B8D261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218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132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19168-9BB4-8245-A855-2F08188FB4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1753" y="2438400"/>
            <a:ext cx="7624800" cy="361949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9CD-F419-4BD4-9D0C-CDBA36C1F4FF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F9F713C8-F379-1941-B55D-93D454B0C1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BB370E7-27AB-9C4D-A521-5FFF484A19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254E58C-1384-4F43-A525-280A48A79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5216A43-8E5C-2F48-9064-BCC3AF7648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93A2D7-578C-4779-8FF8-3C326CC4E54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218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622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wo rows text imag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19168-9BB4-8245-A855-2F08188FB4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18800" y="2438401"/>
            <a:ext cx="3668400" cy="3619498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596603D-ABDC-4300-B27C-F04463A90C96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21675C7-0F45-834C-9AFE-17F706A9A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6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EE42758-A1F2-7641-8687-61ABAE0F5E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6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214EADD8-34BA-194B-B197-0576E38FA99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1E438DA-1429-5745-8B3C-C0F67FA039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B116796-9BF0-DC43-8508-B70D7A99CF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E3082AF6-9FE4-A843-BE78-964194A87B2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318273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A9A2D823-9623-CC4F-9FF7-D482E1ED113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1800" y="4318273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D1DC5A3-9462-481D-9A62-45EF3D3413A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04799" y="278672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802E3F-0B2F-4AFF-B318-DE2906EA1A5F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261800" y="278672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E5438C-C9E7-40CD-AD1B-4FBABD03CD5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04799" y="462154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BD8D88-7A0E-4EFF-A5AF-1232FA54BFE9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261800" y="462154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FB44BD6D-625B-4BC5-A511-3A94BBA1DA9A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1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54F9402-5220-4FD4-9A5F-F84C0BEBE1CB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4D6E1-A55F-F042-97FE-72D99E67B9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1565686"/>
            <a:ext cx="5646737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116932D-B05A-7645-9272-EDE7516FC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596BA9-3210-5A48-9324-5A3BD4462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B64BE6E-B7B0-4375-A521-C6DFABA4D6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4DEFB92-1664-407E-B228-6026564A3A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0CFFDF-35BF-4B25-AD9F-F267C1E5049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04799" y="2786725"/>
            <a:ext cx="3668400" cy="14796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20A3297-24C8-4CAF-A85E-2A4393C49E6A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261800" y="2786725"/>
            <a:ext cx="3668400" cy="14796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72CCA869-F499-4E3E-BBB1-83D00BD9399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7D9ED52-4F6D-4032-8EA4-27FE8C520D9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218800" y="2786725"/>
            <a:ext cx="3668400" cy="14796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66836EB-0FC7-4AD1-91D2-C3449261B4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18800" y="4267199"/>
            <a:ext cx="3668400" cy="1790699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55AC7BC-34A7-465D-B033-A277BBB8591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261799" y="4267199"/>
            <a:ext cx="3668400" cy="1790699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20B87CF-381E-489E-A8E2-075F491D668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04800" y="4267199"/>
            <a:ext cx="3668400" cy="1790699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23ED9D77-1F5C-4872-9502-28CF61D9C06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043B8-FBC1-2947-A7F7-A0E55DD9AA9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271968" y="2438400"/>
            <a:ext cx="2674800" cy="3619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200"/>
              </a:spcBef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C16-2089-4CD8-843A-009052366184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93119D81-EA90-7E41-BC3D-94DDBCE9997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12400" y="2438400"/>
            <a:ext cx="2674800" cy="36195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AE4A5F8-9EC9-2B46-ACDC-B99F42B79E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1AC90978-42A5-3049-BA7B-DFA348ECD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10CA90C3-75AC-2246-9289-1CC6115C36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EE54CF9-EA6C-6241-B79C-8A96D5632D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E56715E-D252-494B-A2F8-30D3873064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200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8720257-AE19-3A43-BD7D-861FF3A8F3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01752" y="2786725"/>
            <a:ext cx="26748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15EDCB1-6B44-9241-8717-6232CA216E1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42184" y="2786725"/>
            <a:ext cx="26748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2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F32A-8463-46F6-8056-D595A2F72873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5D023-9C12-9345-812D-B6690E74543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4799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550B020E-74AD-5549-AB1F-1EFEAAEC4C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D4F076BE-DFC3-844F-AA9C-F177BC3A06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B8C6284C-89D5-A54B-AF5C-640149A2E2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1424F8EC-E416-474A-8768-EB8A1231EFB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73999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97292A1-3A62-5B44-9BDB-84B3934BE3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43199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D03353DF-1711-5A45-A76E-726C78A41AA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212400" y="4280646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CBA0F8F6-6A61-9843-9558-10BFD18912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B51B33A6-EECE-9343-9630-464EF332B7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453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7F5159CC-226F-494B-9420-C780DE7F2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4507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4FC00EB7-3318-2A4F-BF05-85E4633DA2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2400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2194771-AC2E-B148-AB76-52A2824C143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1752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011118F2-734E-064B-89DE-9DD6D58E32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71968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DDA2D5DC-037C-0547-A503-BB553F9D0E2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42184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0713487C-513F-0C4B-948A-0BE40CA6EAB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12400" y="2786725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7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  <p15:guide id="4" orient="horz" pos="268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four images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324E-0C26-4676-A255-85798CE8718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9FF702D4-B98B-C148-90CE-C2BCC37217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7F81349D-D8D5-FA42-8830-D924A49BA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DD06FFD0-D8A8-D840-B032-F1211B01B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53E2544-7F60-4ECF-8078-48286AFFE2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4799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EACD1E7-67E4-4379-806E-EF5226C77EF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73999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C17407CC-C27C-4059-8476-6AC968E27F0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43199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F75B8DCC-5099-4A2A-93C0-DD81ECEEE7A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212400" y="2439120"/>
            <a:ext cx="2674800" cy="17772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C029FDB8-E0D3-4463-BD9B-7A38E74459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C9F8AD5C-B6E8-40C8-ABAE-8C2C5EFE2D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453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693C7B50-4FDA-4323-BF87-D71D77B453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4507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D82D812B-12DA-4B62-B3A3-68A74E2E02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2400" y="4236991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EC54BDD5-C42A-4433-85E0-E52F310BD53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1752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E438E99-FA1A-406B-8F20-D5E5EBF4EC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71968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7679D3AA-D5B7-4AA7-A1CF-D2D0B96BDF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42184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8A0BA23F-15DF-41A7-9E10-1357DE8F75E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12400" y="4576284"/>
            <a:ext cx="2674800" cy="148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5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 userDrawn="1">
          <p15:clr>
            <a:srgbClr val="FBAE40"/>
          </p15:clr>
        </p15:guide>
        <p15:guide id="2" pos="5664" userDrawn="1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6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and C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BAACDBF-816B-014E-8174-43193D18518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10133" y="1556349"/>
            <a:ext cx="5648400" cy="4501551"/>
          </a:xfrm>
          <a:solidFill>
            <a:srgbClr val="E4F1FB"/>
          </a:solidFill>
        </p:spPr>
        <p:txBody>
          <a:bodyPr lIns="72000" tIns="1944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0485C8F9-98D0-8E46-BC6B-FB45F53E50E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8800" y="1556349"/>
            <a:ext cx="5648400" cy="4501551"/>
          </a:xfrm>
          <a:solidFill>
            <a:srgbClr val="E4F1FB"/>
          </a:solidFill>
        </p:spPr>
        <p:txBody>
          <a:bodyPr lIns="72000" tIns="1944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B636-BA08-48A2-AC2A-8FE7D356F02A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77C70E7-C646-3243-98B3-CAFCC054E8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90860" y="1903794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7F81349D-D8D5-FA42-8830-D924A49BA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DD06FFD0-D8A8-D840-B032-F1211B01B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EAF48F5D-B9A8-454A-B74C-837EB7CCE9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90860" y="2267950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Function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C51AB8-2504-4E85-8B34-0935C46251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32443" y="1903794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F6DDAA5-73D5-4116-B092-6A34EA26516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32443" y="2267950"/>
            <a:ext cx="2736273" cy="36000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Function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7FE4E7A4-7D75-4860-BC68-329F6D25EEB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4800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7379471-7D1B-4CA8-A591-4AF0A896134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243200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21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  <p15:guide id="4" orient="horz" pos="2712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and C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D803C73-8196-A048-A9C8-4717EFAC244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10133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B130-FC9C-4655-9E07-A85229C3A778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0C40D96-D68B-234F-A797-AA96D082354C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4800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7F81349D-D8D5-FA42-8830-D924A49BA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DD06FFD0-D8A8-D840-B032-F1211B01B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0EE84AA-AACD-4F39-999D-70C7C2C402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383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593B0EA-24B7-477C-BD9F-22495D8E7D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6383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Function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652386D-CF1A-4917-B8A9-90FC618B7D7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282071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52885A1-E3FC-4299-9541-140CF40B4653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3276738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DE491E19-64BC-41B2-861A-5A18B10878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98321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FE62504A-8FB4-4797-BAB0-B57D3012FD3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8321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Function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D366FF58-55F1-4FFF-B1DE-1CE8FF16C99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254009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FE54CA-55C7-47D8-9936-2848F38FF0DD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248676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6532EC7A-2F50-4A29-9ECC-E4A2966E4B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70259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875E6220-08CF-46F1-B3C6-7D472A74E67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70259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Function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1A79A91C-1E0E-4DF2-9EDB-439543CDB8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210634" y="1562100"/>
            <a:ext cx="2669467" cy="4495799"/>
          </a:xfrm>
          <a:solidFill>
            <a:srgbClr val="E4F1FB"/>
          </a:solidFill>
        </p:spPr>
        <p:txBody>
          <a:bodyPr lIns="72000" tIns="2736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C4CFE51B-1C68-46F8-940F-2EFBBE5B0A1A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9205301" y="1562100"/>
            <a:ext cx="2674800" cy="185044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A28A0206-21E9-4EAE-912A-6550C7CF91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26884" y="3439013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6936F662-49CF-4355-8A02-D27843891F0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26884" y="3803169"/>
            <a:ext cx="2431636" cy="360000"/>
          </a:xfrm>
        </p:spPr>
        <p:txBody>
          <a:bodyPr lIns="72000" tIns="0" rIns="72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111233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orient="horz" pos="26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-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9833F8D-A9E4-4EBB-865B-7C6FE7F24FA7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B3F0DC4-26FF-4945-9D17-74646B794E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2BF4499-9EBD-5546-B302-74AF959DC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F83A9-E683-0E41-8CC2-15DE988C0628}"/>
              </a:ext>
            </a:extLst>
          </p:cNvPr>
          <p:cNvSpPr/>
          <p:nvPr userDrawn="1"/>
        </p:nvSpPr>
        <p:spPr>
          <a:xfrm>
            <a:off x="304800" y="5382450"/>
            <a:ext cx="165372" cy="164592"/>
          </a:xfrm>
          <a:prstGeom prst="rect">
            <a:avLst/>
          </a:prstGeom>
          <a:solidFill>
            <a:srgbClr val="0A1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CF529-5515-8147-8826-AF56C52B1565}"/>
              </a:ext>
            </a:extLst>
          </p:cNvPr>
          <p:cNvSpPr/>
          <p:nvPr userDrawn="1"/>
        </p:nvSpPr>
        <p:spPr>
          <a:xfrm>
            <a:off x="304800" y="5699169"/>
            <a:ext cx="165372" cy="165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rgbClr val="0070C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48F6C-420E-6F4B-B8EE-448DF65E92C8}"/>
              </a:ext>
            </a:extLst>
          </p:cNvPr>
          <p:cNvSpPr txBox="1"/>
          <p:nvPr userDrawn="1"/>
        </p:nvSpPr>
        <p:spPr>
          <a:xfrm>
            <a:off x="513507" y="5323024"/>
            <a:ext cx="376232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spc="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countries and territories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BE2D5-80E7-2E4D-9455-16E83F9B8848}"/>
              </a:ext>
            </a:extLst>
          </p:cNvPr>
          <p:cNvSpPr txBox="1"/>
          <p:nvPr userDrawn="1"/>
        </p:nvSpPr>
        <p:spPr>
          <a:xfrm>
            <a:off x="513507" y="5625889"/>
            <a:ext cx="447501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Non-integrated countries and territories:</a:t>
            </a:r>
          </a:p>
          <a:p>
            <a:pPr>
              <a:lnSpc>
                <a:spcPct val="100000"/>
              </a:lnSpc>
            </a:pPr>
            <a:r>
              <a:rPr lang="en-US" sz="11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Mazars correspondents and representative offices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7E15B-7242-446C-8370-A0684D1EF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488" y="320034"/>
            <a:ext cx="10801024" cy="62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8E02-CD73-4C67-A5B8-C23FF93E0AD6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9A3C1AA-D5C3-4E47-9CEF-829A5E152F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1562400"/>
            <a:ext cx="5642713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4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08D055-6773-4116-B0B3-EC353470875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1897276"/>
            <a:ext cx="564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A74EB1-361E-4B7C-89A0-E694C90B4DF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38800" y="1897276"/>
            <a:ext cx="564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09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- offices with country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3674C57-CAA0-4D86-AE53-9A151DBF344F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B3F0DC4-26FF-4945-9D17-74646B794E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2BF4499-9EBD-5546-B302-74AF959DC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F83A9-E683-0E41-8CC2-15DE988C0628}"/>
              </a:ext>
            </a:extLst>
          </p:cNvPr>
          <p:cNvSpPr/>
          <p:nvPr userDrawn="1"/>
        </p:nvSpPr>
        <p:spPr>
          <a:xfrm>
            <a:off x="304800" y="5382450"/>
            <a:ext cx="165372" cy="164592"/>
          </a:xfrm>
          <a:prstGeom prst="rect">
            <a:avLst/>
          </a:prstGeom>
          <a:solidFill>
            <a:srgbClr val="0A1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4CF529-5515-8147-8826-AF56C52B1565}"/>
              </a:ext>
            </a:extLst>
          </p:cNvPr>
          <p:cNvSpPr/>
          <p:nvPr userDrawn="1"/>
        </p:nvSpPr>
        <p:spPr>
          <a:xfrm>
            <a:off x="304800" y="5699169"/>
            <a:ext cx="165372" cy="165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>
              <a:solidFill>
                <a:srgbClr val="0070C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48F6C-420E-6F4B-B8EE-448DF65E92C8}"/>
              </a:ext>
            </a:extLst>
          </p:cNvPr>
          <p:cNvSpPr txBox="1"/>
          <p:nvPr userDrawn="1"/>
        </p:nvSpPr>
        <p:spPr>
          <a:xfrm>
            <a:off x="513507" y="5323024"/>
            <a:ext cx="376232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spc="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countries and territories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BE2D5-80E7-2E4D-9455-16E83F9B8848}"/>
              </a:ext>
            </a:extLst>
          </p:cNvPr>
          <p:cNvSpPr txBox="1"/>
          <p:nvPr userDrawn="1"/>
        </p:nvSpPr>
        <p:spPr>
          <a:xfrm>
            <a:off x="513507" y="5625889"/>
            <a:ext cx="447501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1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Non-integrated countries and territories:</a:t>
            </a:r>
          </a:p>
          <a:p>
            <a:pPr>
              <a:lnSpc>
                <a:spcPct val="100000"/>
              </a:lnSpc>
            </a:pPr>
            <a:r>
              <a:rPr lang="en-US" sz="1100" spc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Mazars correspondents and representative offices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B2A03-7767-4979-9359-508160B96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75" t="14717" r="8101" b="12435"/>
          <a:stretch/>
        </p:blipFill>
        <p:spPr>
          <a:xfrm>
            <a:off x="304800" y="1453020"/>
            <a:ext cx="7554686" cy="372635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D5F7B38-8AC6-467C-9BDA-4EF5C5EAC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8576" b="41712"/>
          <a:stretch/>
        </p:blipFill>
        <p:spPr>
          <a:xfrm>
            <a:off x="7212288" y="213746"/>
            <a:ext cx="4590320" cy="299530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63F1DA9-3657-4E39-94D2-09D6625C3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300" t="6232" r="7639" b="41712"/>
          <a:stretch/>
        </p:blipFill>
        <p:spPr>
          <a:xfrm>
            <a:off x="8311187" y="3209053"/>
            <a:ext cx="3576013" cy="26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7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C33-61E9-4E4F-8336-32B8EFAA3E9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6746BEF-FED5-264E-A9E3-777FE39D208A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40463" y="2438400"/>
            <a:ext cx="5646735" cy="3619500"/>
          </a:xfrm>
          <a:solidFill>
            <a:srgbClr val="E4F1FB"/>
          </a:solidFill>
        </p:spPr>
        <p:txBody>
          <a:bodyPr lIns="72000" rIns="72000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3C9D6CE-C1CA-2949-A340-45855EA0E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5642610" cy="33415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56273F7-A257-3940-8133-598251D96C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Room for optional introductory text (2 lines max)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EB79812-7732-224B-B215-FE1078178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648" y="307551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006D40-EF62-0E4B-9764-1C68F79C6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C872A2A-2BA9-224D-870F-3FA77E6563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4800" y="2786725"/>
            <a:ext cx="5646735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13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DC33-61E9-4E4F-8336-32B8EFAA3E9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EB79812-7732-224B-B215-FE1078178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006D40-EF62-0E4B-9764-1C68F79C6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</p:spTree>
    <p:extLst>
      <p:ext uri="{BB962C8B-B14F-4D97-AF65-F5344CB8AC3E}">
        <p14:creationId xmlns:p14="http://schemas.microsoft.com/office/powerpoint/2010/main" val="2417449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368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ditable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5680B-64CC-8549-9F37-2239904E1B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11875" y="0"/>
            <a:ext cx="6080125" cy="6057900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FBF1E9E-667B-3240-AEE5-5A65CACD9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702" y="2433600"/>
            <a:ext cx="5632714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spc="0" baseline="0">
                <a:solidFill>
                  <a:schemeClr val="bg1">
                    <a:alpha val="46000"/>
                  </a:schemeClr>
                </a:solidFill>
              </a:defRPr>
            </a:lvl1pPr>
            <a:lvl2pPr>
              <a:defRPr>
                <a:solidFill>
                  <a:schemeClr val="bg1">
                    <a:alpha val="46000"/>
                  </a:schemeClr>
                </a:solidFill>
              </a:defRPr>
            </a:lvl2pPr>
            <a:lvl3pPr>
              <a:defRPr>
                <a:solidFill>
                  <a:schemeClr val="bg1">
                    <a:alpha val="46000"/>
                  </a:schemeClr>
                </a:solidFill>
              </a:defRPr>
            </a:lvl3pPr>
            <a:lvl4pPr>
              <a:defRPr>
                <a:solidFill>
                  <a:schemeClr val="bg1">
                    <a:alpha val="46000"/>
                  </a:schemeClr>
                </a:solidFill>
              </a:defRPr>
            </a:lvl4pPr>
            <a:lvl5pPr>
              <a:defRPr>
                <a:solidFill>
                  <a:schemeClr val="bg1">
                    <a:alpha val="46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3BDED34-F3C8-8740-A027-7F1F2B562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992" y="1571017"/>
            <a:ext cx="5634545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4A7A1324-5ADD-E049-9BEC-F9BB915F46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3429213"/>
            <a:ext cx="5632714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1800" spc="0" baseline="0">
                <a:solidFill>
                  <a:schemeClr val="bg1">
                    <a:alpha val="46000"/>
                  </a:schemeClr>
                </a:solidFill>
              </a:defRPr>
            </a:lvl1pPr>
            <a:lvl2pPr>
              <a:defRPr>
                <a:solidFill>
                  <a:schemeClr val="bg1">
                    <a:alpha val="46000"/>
                  </a:schemeClr>
                </a:solidFill>
              </a:defRPr>
            </a:lvl2pPr>
            <a:lvl3pPr>
              <a:defRPr>
                <a:solidFill>
                  <a:schemeClr val="bg1">
                    <a:alpha val="46000"/>
                  </a:schemeClr>
                </a:solidFill>
              </a:defRPr>
            </a:lvl3pPr>
            <a:lvl4pPr>
              <a:defRPr>
                <a:solidFill>
                  <a:schemeClr val="bg1">
                    <a:alpha val="46000"/>
                  </a:schemeClr>
                </a:solidFill>
              </a:defRPr>
            </a:lvl4pPr>
            <a:lvl5pPr>
              <a:defRPr>
                <a:solidFill>
                  <a:schemeClr val="bg1">
                    <a:alpha val="46000"/>
                  </a:schemeClr>
                </a:solidFill>
              </a:defRPr>
            </a:lvl5pPr>
          </a:lstStyle>
          <a:p>
            <a:pPr lvl="0"/>
            <a:r>
              <a:rPr lang="en-US" dirty="0"/>
              <a:t>Name, Date, Year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27B7A1-FF68-44BD-9F00-EE476869677F}"/>
              </a:ext>
            </a:extLst>
          </p:cNvPr>
          <p:cNvSpPr/>
          <p:nvPr userDrawn="1"/>
        </p:nvSpPr>
        <p:spPr>
          <a:xfrm>
            <a:off x="0" y="6057900"/>
            <a:ext cx="12192000" cy="8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rawing, clock, meter&#10;&#10;Description automatically generated">
            <a:extLst>
              <a:ext uri="{FF2B5EF4-FFF2-40B4-BE49-F238E27FC236}">
                <a16:creationId xmlns:a16="http://schemas.microsoft.com/office/drawing/2014/main" id="{83F9C26B-39DF-490A-A9A9-3F75434C4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361" y="6362698"/>
            <a:ext cx="1374870" cy="2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3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  <p15:guide id="4" orient="horz" pos="9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Arial fo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626B40-B4E8-B645-94B5-7819339718C8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8854C75F-3FC7-B34E-B3B1-95DCD9848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571017"/>
            <a:ext cx="5646737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 dirty="0">
                <a:solidFill>
                  <a:schemeClr val="bg1"/>
                </a:solidFill>
              </a:rPr>
              <a:t>Section xx: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F4516C09-482B-5546-9793-7F35145B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 dirty="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7DCA978-C83B-A440-9897-4DD822FFCB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48825" y="86437"/>
            <a:ext cx="2238375" cy="16002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98678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259" y="304800"/>
            <a:ext cx="2201900" cy="1911327"/>
          </a:xfrm>
          <a:prstGeom prst="rect">
            <a:avLst/>
          </a:prstGeom>
        </p:spPr>
      </p:pic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BB6C793C-2A2F-5C46-AFA5-BEE0A075E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 dirty="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626B40-B4E8-B645-94B5-7819339718C8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4B323-E0E5-4788-A9F4-ACD08B810DD7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01: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339471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070D46-5359-EA42-8EF4-9452600EACB8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5D871-5634-4741-AF6D-8EF0A5CA0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3704" cy="1912892"/>
          </a:xfrm>
          <a:prstGeom prst="rect">
            <a:avLst/>
          </a:prstGeom>
        </p:spPr>
      </p:pic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61CD5055-548C-0845-845F-4598531EF5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84401-8470-4E88-839D-6C3FA39527CA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02: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882996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53B1FC-0CDC-A74E-9D5C-5AEC6A1A6489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E691D427-197D-B144-AE8B-ED3845519C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3B708-61C4-6243-A067-1D49CFA7FB30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02FF3-4C12-46A1-94F2-5B9D14EEDEEC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03: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70752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A2E12F-1C50-C041-A398-0ABAACC80011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A815217B-D549-3F43-9BA2-2EFB7BF46A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6C243-E457-3747-8CCB-1C8FB1E05359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689AC-A500-43DF-856E-F4021E87E3E0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04: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95980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15E029A-0B6A-413F-899D-B47F4687BD9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9A3C1AA-D5C3-4E47-9CEF-829A5E152F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2438401"/>
            <a:ext cx="564271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5D08A78-3113-F24C-BAFB-5C23B86E9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A3409F4-F70E-416B-8329-421CDB7E298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EA38DBD-DD5A-42FC-B389-7D2058ECB30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38800" y="2786725"/>
            <a:ext cx="5648400" cy="3272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8C8CEEC-183A-4AA9-B6BC-4DF1B7A3DC4D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70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D2222F-C267-984B-BCCE-B7AC8E33C068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BA6B3EF2-9EB5-2047-8EBC-EF79802384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spc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 dirty="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36512-F2FF-E84A-897C-2368C099712A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876AA-2990-4D8A-8C6A-6FF7C5D0DB66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05: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615040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9BADFA-06D7-804C-BB3E-9FF08519F9B4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9CA0726D-CC67-964B-A9F4-B673A41430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415498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E8E20-2B15-9949-AC7C-6456777ED583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75535-8A82-44CE-92DA-5F7A52C486A6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06: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99392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8" y="304801"/>
            <a:ext cx="2205439" cy="190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E5E168-4DC0-DD40-B207-BABE8F0A6405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E554646D-94E8-164F-A160-3973B2072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1AA5D-1CD9-7742-A453-72FEB8F77ADB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6E0E3-4CE6-4BA5-A02E-DC2EEE0E1EEB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07: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064646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261C28-0AFC-9B4A-AD16-3471C3A0E031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6F23FA79-ABBF-1C45-8994-B975AEFF52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F95E6-8C3D-A645-A0E2-A40B68EDEA69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B1F56-9189-4EF4-AFC9-3090DE0C43CF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08: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383089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379CDB-3466-6948-8C87-DDDB4909B18F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7C4EF84E-D24D-FE41-8928-1144D0591B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E60C5-76DD-0C40-99CD-F404A08A6653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DDB40-1F69-4596-B8A2-A4BAAEAD25BB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09: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579612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CBC768-05B1-924A-B45E-FC109F543E9F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5880B1BB-0B66-9B46-8403-0F984A2C2F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7F26A-F6FD-F849-9727-1E1F3ABF55EA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79A70-862A-4377-A095-A373AEF18422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10: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709734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BBD920-16A6-264C-BDE9-2C24B2190B2D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C84206AE-697C-FF4A-92C6-5222A40CB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06A67F-E1DB-074B-BA48-1941E67DA386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75E1C-0A3B-41CF-AD37-851A6C0EF6DA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11: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940593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0BF2E-E929-9F45-829A-3AC5FFD89605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D67074E-8380-9A45-A459-C72678840D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1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8A061-C04A-4247-9B06-EED4D4A1F012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994DD-5E95-430E-81F2-051ED420305C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12: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051140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8" y="304801"/>
            <a:ext cx="2205439" cy="190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1E252E-8539-F84D-BED8-C04417BB2034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57F4DFFA-0B79-4A43-BD2E-7D038966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9423F-0248-6846-8252-14353C042735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A1AFA-2FC6-4E65-9254-73885DCDE663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13: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8773309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F1A66F-D948-3240-831D-E4B183018AA5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D55E38CF-9ED8-694B-A641-F8667D7F0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E1A79-9926-364F-801B-06FAB58D4CB0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D0735-46B3-4727-AA65-553FEEDB5AC5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14: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07603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74EB-AF6C-4501-A543-CF0B761F755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401" y="2438401"/>
            <a:ext cx="3667752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3FC4191-E5F7-D445-AF7B-519CD79225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859267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</a:t>
            </a:r>
          </a:p>
          <a:p>
            <a:pPr lvl="0"/>
            <a:r>
              <a:rPr lang="en-US"/>
              <a:t>(2 lines max)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65A8D6D-2058-7742-9F4E-4390C6BB5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6ED087E-B3BA-3A4A-9BA3-7902DD1F2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BB4A11B-CFEC-0E48-956D-F0D3A47970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58752" y="2438401"/>
            <a:ext cx="366992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704604B-4CE9-6F45-A5FE-C577470B4E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2438401"/>
            <a:ext cx="366992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A570DF7-4766-4FC5-9189-3FB7DE49ADB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2401" y="2786725"/>
            <a:ext cx="366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62C32C-E727-4868-94B1-66A9EE08CB0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1363" y="2786725"/>
            <a:ext cx="366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5E0C05-20BD-4F94-A8B6-8006076A2D0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220324" y="2786725"/>
            <a:ext cx="366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56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4E8893-1D66-B74B-BB2C-F6163E61A553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A618FF17-1306-FC42-BCF8-810C80E5E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EE025E-4633-C048-A4DF-723E9C6DE6E8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5C601-AE74-4C01-BCFB-DF17E1081AD1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15: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42445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8" y="304801"/>
            <a:ext cx="2205439" cy="190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D1EE0F-64D8-7C44-8F1A-3934942402D0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4E756921-7065-F14E-BEF9-3BE9825815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9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84798-F2E5-3C40-AA78-7BA98992A2C5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9CC7E-E991-4E83-93DC-714FFDF58185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16: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295952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0E8DF4-917E-A14A-9960-5AACB304A022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55221E8A-0640-1446-94CB-7667188D9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2C232-E828-F94F-BE08-A2DDB4E29830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01B1C5-4953-4293-8C1C-F3171F7FB160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17: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256717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8" y="304801"/>
            <a:ext cx="2205439" cy="190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0336B0-4662-3B45-8C82-54FC5CDC3541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A03D6F9E-91E8-C645-8320-31FB89EA0A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46DBF-9AB7-C043-A8C4-F6E1C63FC89E}"/>
              </a:ext>
            </a:extLst>
          </p:cNvPr>
          <p:cNvSpPr txBox="1"/>
          <p:nvPr userDrawn="1"/>
        </p:nvSpPr>
        <p:spPr>
          <a:xfrm>
            <a:off x="-3788228" y="0"/>
            <a:ext cx="3657600" cy="28931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</a:rPr>
              <a:t>DIVIDER SLIDE USAGE</a:t>
            </a:r>
          </a:p>
          <a:p>
            <a:pPr algn="l"/>
            <a:endParaRPr lang="en-US" sz="1400" b="1" dirty="0">
              <a:solidFill>
                <a:srgbClr val="FF0000"/>
              </a:solidFill>
            </a:endParaRP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Please follow these instructions when using this slide: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correct number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Format background &gt; Right-click the background and select ‘Format Background’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Choose a color for the background (select from the options – these are preset to our secondary </a:t>
            </a:r>
            <a:r>
              <a:rPr lang="en-US" sz="1400" dirty="0" err="1">
                <a:solidFill>
                  <a:srgbClr val="FF0000"/>
                </a:solidFill>
              </a:rPr>
              <a:t>colours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Fill in text boxes with correct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C78F3D-C6C7-41ED-91E7-F4335EC8C155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18: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981522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8" y="304801"/>
            <a:ext cx="2205439" cy="190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B59E60-762A-5141-9D41-311BC5A39EEB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28F10127-DD25-CF4E-905C-01E7124AD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EB373-1162-4BB1-93ED-1DBF9E215B92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19: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108991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8A0B-EC61-014F-8195-3A13475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6259" y="304800"/>
            <a:ext cx="2201900" cy="1911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CF0619-D967-FF4D-8149-065F221070EB}"/>
              </a:ext>
            </a:extLst>
          </p:cNvPr>
          <p:cNvSpPr/>
          <p:nvPr userDrawn="1"/>
        </p:nvSpPr>
        <p:spPr>
          <a:xfrm>
            <a:off x="0" y="6369968"/>
            <a:ext cx="12242125" cy="48803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35904660-6307-4840-95E0-DD542C6D4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21942"/>
            <a:ext cx="5646738" cy="360000"/>
          </a:xfrm>
        </p:spPr>
        <p:txBody>
          <a:bodyPr lIns="0" t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spc="40">
                <a:solidFill>
                  <a:schemeClr val="bg1"/>
                </a:solidFill>
              </a:rPr>
              <a:t>Second title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452F9-A173-4238-8638-87188D1AB5B2}"/>
              </a:ext>
            </a:extLst>
          </p:cNvPr>
          <p:cNvSpPr txBox="1"/>
          <p:nvPr userDrawn="1"/>
        </p:nvSpPr>
        <p:spPr>
          <a:xfrm>
            <a:off x="303841" y="1571295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40">
                <a:solidFill>
                  <a:schemeClr val="bg1"/>
                </a:solidFill>
              </a:defRPr>
            </a:lvl1pPr>
            <a:lvl2pPr marL="36036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/>
            </a:lvl2pPr>
            <a:lvl3pPr marL="5413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lvl3pPr>
            <a:lvl4pPr marL="7143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4pPr>
            <a:lvl5pPr marL="895350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/>
            </a:lvl5pPr>
            <a:lvl6pPr marL="1074738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6pPr>
            <a:lvl7pPr marL="1255713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Section 20: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082739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 No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905000"/>
            <a:ext cx="5791200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3730211-3C5A-2540-811F-907FF9BFD9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800" y="2239875"/>
            <a:ext cx="5791200" cy="3284624"/>
          </a:xfrm>
        </p:spPr>
        <p:txBody>
          <a:bodyPr lIns="0" tIns="0" rIns="36576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9A3C1AA-D5C3-4E47-9CEF-829A5E152F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0234" y="1905000"/>
            <a:ext cx="5786966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FC6E72F-C832-BE40-ADC9-6BAA1AD5D3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0234" y="2239875"/>
            <a:ext cx="5786966" cy="3284624"/>
          </a:xfrm>
        </p:spPr>
        <p:txBody>
          <a:bodyPr lIns="0" tIns="0" rIns="18288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00700" cy="366806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00700" cy="405653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</p:spTree>
    <p:extLst>
      <p:ext uri="{BB962C8B-B14F-4D97-AF65-F5344CB8AC3E}">
        <p14:creationId xmlns:p14="http://schemas.microsoft.com/office/powerpoint/2010/main" val="4042502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DE4735-68B4-45F7-B519-650F39C85117}"/>
              </a:ext>
            </a:extLst>
          </p:cNvPr>
          <p:cNvSpPr txBox="1"/>
          <p:nvPr userDrawn="1"/>
        </p:nvSpPr>
        <p:spPr>
          <a:xfrm>
            <a:off x="304800" y="1566732"/>
            <a:ext cx="2305879" cy="338268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indent="0" algn="l">
              <a:buFont typeface="Wingdings" pitchFamily="2" charset="2"/>
              <a:buNone/>
            </a:pPr>
            <a:r>
              <a:rPr lang="en-US" sz="2400" spc="40" dirty="0">
                <a:solidFill>
                  <a:schemeClr val="bg1"/>
                </a:solidFill>
              </a:rPr>
              <a:t>Contact</a:t>
            </a:r>
            <a:endParaRPr lang="en-GB" sz="2400" spc="40" dirty="0" err="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2C6134-C4E3-4E69-9C8E-F9BF0182D654}"/>
              </a:ext>
            </a:extLst>
          </p:cNvPr>
          <p:cNvSpPr txBox="1"/>
          <p:nvPr userDrawn="1"/>
        </p:nvSpPr>
        <p:spPr>
          <a:xfrm>
            <a:off x="6240463" y="1566732"/>
            <a:ext cx="2305879" cy="338268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indent="0" algn="l">
              <a:buFont typeface="Wingdings" pitchFamily="2" charset="2"/>
              <a:buNone/>
            </a:pPr>
            <a:r>
              <a:rPr lang="en-US" sz="2400" spc="40" dirty="0">
                <a:solidFill>
                  <a:schemeClr val="bg1"/>
                </a:solidFill>
              </a:rPr>
              <a:t>Follow us:</a:t>
            </a:r>
            <a:endParaRPr lang="en-GB" sz="2400" spc="40" dirty="0" err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7311B-D85F-4D80-9492-477ABFAA09AF}"/>
              </a:ext>
            </a:extLst>
          </p:cNvPr>
          <p:cNvSpPr txBox="1"/>
          <p:nvPr userDrawn="1"/>
        </p:nvSpPr>
        <p:spPr>
          <a:xfrm>
            <a:off x="307746" y="2453069"/>
            <a:ext cx="563955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 algn="l">
              <a:buFont typeface="Wingdings" pitchFamily="2" charset="2"/>
              <a:buNone/>
            </a:pPr>
            <a:r>
              <a:rPr lang="en-US" sz="1600" b="1" spc="40" dirty="0">
                <a:solidFill>
                  <a:schemeClr val="bg1"/>
                </a:solidFill>
              </a:rPr>
              <a:t>Mazars</a:t>
            </a:r>
            <a:endParaRPr lang="en-GB" sz="1600" b="1" spc="40" dirty="0" err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06F28D-75C7-4A1F-9018-4FE2D7E4EC44}"/>
              </a:ext>
            </a:extLst>
          </p:cNvPr>
          <p:cNvSpPr/>
          <p:nvPr userDrawn="1"/>
        </p:nvSpPr>
        <p:spPr>
          <a:xfrm>
            <a:off x="0" y="6057900"/>
            <a:ext cx="12192000" cy="8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rawing, clock, meter&#10;&#10;Description automatically generated">
            <a:extLst>
              <a:ext uri="{FF2B5EF4-FFF2-40B4-BE49-F238E27FC236}">
                <a16:creationId xmlns:a16="http://schemas.microsoft.com/office/drawing/2014/main" id="{54AA77A3-6F55-4294-9684-BA8D1D3CA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361" y="6362698"/>
            <a:ext cx="1374870" cy="217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689AA4-7E82-4138-B21E-185FB1E2F9A3}"/>
              </a:ext>
            </a:extLst>
          </p:cNvPr>
          <p:cNvSpPr txBox="1"/>
          <p:nvPr userDrawn="1"/>
        </p:nvSpPr>
        <p:spPr>
          <a:xfrm>
            <a:off x="298361" y="4229473"/>
            <a:ext cx="5648943" cy="1181717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spc="0" dirty="0">
                <a:solidFill>
                  <a:schemeClr val="bg1"/>
                </a:solidFill>
              </a:rPr>
              <a:t>Mazars is an internationally integrated partnership, </a:t>
            </a:r>
            <a:r>
              <a:rPr lang="en-US" sz="1000" spc="0" dirty="0" err="1">
                <a:solidFill>
                  <a:schemeClr val="bg1"/>
                </a:solidFill>
              </a:rPr>
              <a:t>specialising</a:t>
            </a:r>
            <a:r>
              <a:rPr lang="en-US" sz="1000" spc="0" dirty="0">
                <a:solidFill>
                  <a:schemeClr val="bg1"/>
                </a:solidFill>
              </a:rPr>
              <a:t> in audit, accountancy, advisory and tax. Operating in over 90 countries and territories around the world, we draw on the expertise of 40,400 professionals – 24,400 in Mazars’ integrated partnership and 16,000 via the Mazars North America Alliance – to assist clients of all sizes at every stage in their development.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spc="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600" spc="0" dirty="0">
              <a:solidFill>
                <a:schemeClr val="bg1"/>
              </a:solidFill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9D39A555-5A16-4E80-B592-BA5F8D203A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9010" y="5203517"/>
            <a:ext cx="5639557" cy="274638"/>
          </a:xfrm>
        </p:spPr>
        <p:txBody>
          <a:bodyPr tIns="0" bIns="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79388" indent="0">
              <a:buNone/>
              <a:defRPr b="1">
                <a:solidFill>
                  <a:schemeClr val="bg1"/>
                </a:solidFill>
              </a:defRPr>
            </a:lvl2pPr>
            <a:lvl3pPr marL="360363" indent="0">
              <a:buNone/>
              <a:defRPr b="1">
                <a:solidFill>
                  <a:schemeClr val="bg1"/>
                </a:solidFill>
              </a:defRPr>
            </a:lvl3pPr>
            <a:lvl4pPr marL="533400" indent="0">
              <a:buNone/>
              <a:defRPr b="1">
                <a:solidFill>
                  <a:schemeClr val="bg1"/>
                </a:solidFill>
              </a:defRPr>
            </a:lvl4pPr>
            <a:lvl5pPr marL="71437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www.mazars.ie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B6211B2D-D6EB-4E26-A568-F618C29AE4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9010" y="2790264"/>
            <a:ext cx="5639557" cy="1181716"/>
          </a:xfrm>
        </p:spPr>
        <p:txBody>
          <a:bodyPr tIns="0" bIns="0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179388" indent="0">
              <a:buNone/>
              <a:defRPr b="1">
                <a:solidFill>
                  <a:schemeClr val="bg1"/>
                </a:solidFill>
              </a:defRPr>
            </a:lvl2pPr>
            <a:lvl3pPr marL="360363" indent="0">
              <a:buNone/>
              <a:defRPr b="1">
                <a:solidFill>
                  <a:schemeClr val="bg1"/>
                </a:solidFill>
              </a:defRPr>
            </a:lvl3pPr>
            <a:lvl4pPr marL="533400" indent="0">
              <a:buNone/>
              <a:defRPr b="1">
                <a:solidFill>
                  <a:schemeClr val="bg1"/>
                </a:solidFill>
              </a:defRPr>
            </a:lvl4pPr>
            <a:lvl5pPr marL="71437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r>
              <a:rPr lang="en-GB" sz="1400" spc="0" dirty="0">
                <a:solidFill>
                  <a:schemeClr val="bg1"/>
                </a:solidFill>
              </a:rPr>
              <a:t>Name here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EE4DD85-74DF-41FF-8406-44F15D6C84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48951" y="2442882"/>
            <a:ext cx="5639557" cy="2599972"/>
          </a:xfrm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179388" indent="0">
              <a:buNone/>
              <a:defRPr b="1">
                <a:solidFill>
                  <a:schemeClr val="bg1"/>
                </a:solidFill>
              </a:defRPr>
            </a:lvl2pPr>
            <a:lvl3pPr marL="360363" indent="0">
              <a:buNone/>
              <a:defRPr b="1">
                <a:solidFill>
                  <a:schemeClr val="bg1"/>
                </a:solidFill>
              </a:defRPr>
            </a:lvl3pPr>
            <a:lvl4pPr marL="533400" indent="0">
              <a:buNone/>
              <a:defRPr b="1">
                <a:solidFill>
                  <a:schemeClr val="bg1"/>
                </a:solidFill>
              </a:defRPr>
            </a:lvl4pPr>
            <a:lvl5pPr marL="71437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>
              <a:spcAft>
                <a:spcPts val="600"/>
              </a:spcAft>
            </a:pPr>
            <a:r>
              <a:rPr lang="fr-FR" sz="1400" b="1" u="none" dirty="0">
                <a:solidFill>
                  <a:schemeClr val="bg1"/>
                </a:solidFill>
              </a:rPr>
              <a:t>LinkedIn:</a:t>
            </a:r>
            <a:br>
              <a:rPr lang="fr-FR" sz="1400" b="1" u="none" dirty="0">
                <a:solidFill>
                  <a:schemeClr val="bg1"/>
                </a:solidFill>
              </a:rPr>
            </a:br>
            <a:r>
              <a:rPr lang="fr-FR" sz="1400" u="none" dirty="0">
                <a:solidFill>
                  <a:schemeClr val="bg1"/>
                </a:solidFill>
              </a:rPr>
              <a:t>www.linkedin.com/company/Mazars-in-Ireland</a:t>
            </a:r>
          </a:p>
          <a:p>
            <a:pPr>
              <a:spcAft>
                <a:spcPts val="600"/>
              </a:spcAft>
            </a:pPr>
            <a:r>
              <a:rPr lang="fr-FR" sz="1400" b="1" u="none" dirty="0">
                <a:solidFill>
                  <a:schemeClr val="bg1"/>
                </a:solidFill>
              </a:rPr>
              <a:t>Twitter:</a:t>
            </a:r>
            <a:br>
              <a:rPr lang="fr-FR" sz="1400" b="1" u="none" dirty="0">
                <a:solidFill>
                  <a:schemeClr val="bg1"/>
                </a:solidFill>
              </a:rPr>
            </a:br>
            <a:r>
              <a:rPr lang="fr-FR" sz="1400" u="none" dirty="0">
                <a:solidFill>
                  <a:schemeClr val="bg1"/>
                </a:solidFill>
              </a:rPr>
              <a:t>www.twitter.com/MazarsIreland</a:t>
            </a:r>
          </a:p>
          <a:p>
            <a:pPr>
              <a:spcAft>
                <a:spcPts val="600"/>
              </a:spcAft>
            </a:pPr>
            <a:r>
              <a:rPr lang="fr-FR" sz="1400" b="1" u="none" dirty="0">
                <a:solidFill>
                  <a:schemeClr val="bg1"/>
                </a:solidFill>
              </a:rPr>
              <a:t>Facebook:</a:t>
            </a:r>
            <a:br>
              <a:rPr lang="fr-FR" sz="1400" b="1" u="none" dirty="0">
                <a:solidFill>
                  <a:schemeClr val="bg1"/>
                </a:solidFill>
              </a:rPr>
            </a:br>
            <a:r>
              <a:rPr lang="fr-FR" sz="1400" u="none" dirty="0">
                <a:solidFill>
                  <a:schemeClr val="bg1"/>
                </a:solidFill>
              </a:rPr>
              <a:t>www.facebook.com/MazarsIreland</a:t>
            </a:r>
          </a:p>
          <a:p>
            <a:pPr>
              <a:spcAft>
                <a:spcPts val="600"/>
              </a:spcAft>
            </a:pPr>
            <a:r>
              <a:rPr lang="fr-FR" sz="1400" b="1" u="none" dirty="0">
                <a:solidFill>
                  <a:schemeClr val="bg1"/>
                </a:solidFill>
              </a:rPr>
              <a:t>Instagram:</a:t>
            </a:r>
            <a:br>
              <a:rPr lang="fr-FR" sz="1400" b="1" u="none" dirty="0">
                <a:solidFill>
                  <a:schemeClr val="bg1"/>
                </a:solidFill>
              </a:rPr>
            </a:br>
            <a:r>
              <a:rPr lang="fr-FR" sz="1400" u="none" dirty="0">
                <a:solidFill>
                  <a:schemeClr val="bg1"/>
                </a:solidFill>
              </a:rPr>
              <a:t>www.instagram.com/MazarsIreland</a:t>
            </a:r>
          </a:p>
        </p:txBody>
      </p:sp>
    </p:spTree>
    <p:extLst>
      <p:ext uri="{BB962C8B-B14F-4D97-AF65-F5344CB8AC3E}">
        <p14:creationId xmlns:p14="http://schemas.microsoft.com/office/powerpoint/2010/main" val="3356891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F9666B2-6034-4943-997A-4C6C58FBB80D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418AEA6C-7409-2947-AA24-4A85E0C015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905000"/>
            <a:ext cx="11582400" cy="3619500"/>
          </a:xfrm>
        </p:spPr>
        <p:txBody>
          <a:bodyPr lIns="0" tIns="0" rIns="0">
            <a:noAutofit/>
          </a:bodyPr>
          <a:lstStyle>
            <a:lvl1pPr marL="457200" indent="-457200">
              <a:lnSpc>
                <a:spcPts val="2600"/>
              </a:lnSpc>
              <a:buClr>
                <a:schemeClr val="tx2"/>
              </a:buClr>
              <a:buFont typeface="+mj-lt"/>
              <a:buAutoNum type="arabicPeriod"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Section 1 title</a:t>
            </a:r>
          </a:p>
          <a:p>
            <a:pPr lvl="0"/>
            <a:r>
              <a:rPr lang="en-US"/>
              <a:t>Section 2 title</a:t>
            </a:r>
          </a:p>
          <a:p>
            <a:pPr lvl="0"/>
            <a:r>
              <a:rPr lang="en-US"/>
              <a:t>Section 3 title</a:t>
            </a:r>
          </a:p>
          <a:p>
            <a:pPr lvl="0"/>
            <a:r>
              <a:rPr lang="en-US"/>
              <a:t>Section 4 title</a:t>
            </a:r>
          </a:p>
          <a:p>
            <a:pPr lvl="0"/>
            <a:r>
              <a:rPr lang="en-US"/>
              <a:t>Section 5 title</a:t>
            </a:r>
          </a:p>
          <a:p>
            <a:pPr lvl="0"/>
            <a:r>
              <a:rPr lang="en-US"/>
              <a:t>Section 6 title</a:t>
            </a:r>
          </a:p>
          <a:p>
            <a:pPr lvl="0"/>
            <a:r>
              <a:rPr lang="en-US"/>
              <a:t>Section 7 title</a:t>
            </a:r>
          </a:p>
          <a:p>
            <a:pPr lvl="0"/>
            <a:r>
              <a:rPr lang="en-US"/>
              <a:t>Section 8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BAEC8-C22A-5648-91D8-690C3C51E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GB"/>
              <a:t>Contents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0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B0A-CCB6-400D-B6B7-AF36A11ABAF9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7AC54-4753-004F-A8FE-4ACF407376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799" y="304800"/>
            <a:ext cx="11578165" cy="358775"/>
          </a:xfrm>
        </p:spPr>
        <p:txBody>
          <a:bodyPr vert="horz" lIns="0" tIns="0" rIns="0" bIns="45720" rtlCol="0">
            <a:noAutofit/>
          </a:bodyPr>
          <a:lstStyle>
            <a:lvl1pPr>
              <a:buFontTx/>
              <a:buNone/>
              <a:defRPr lang="en-GB" sz="2400" b="0" spc="0" baseline="0" smtClean="0">
                <a:solidFill>
                  <a:schemeClr val="tx1"/>
                </a:solidFill>
              </a:defRPr>
            </a:lvl1pPr>
            <a:lvl2pPr>
              <a:defRPr lang="en-GB" sz="2000" smtClean="0"/>
            </a:lvl2pPr>
            <a:lvl3pPr>
              <a:defRPr lang="en-GB" sz="1800" smtClean="0"/>
            </a:lvl3pPr>
            <a:lvl4pPr>
              <a:defRPr lang="en-GB" sz="1600" smtClean="0"/>
            </a:lvl4pPr>
            <a:lvl5pPr>
              <a:defRPr lang="en-US" sz="1600"/>
            </a:lvl5pPr>
          </a:lstStyle>
          <a:p>
            <a:pPr marL="0" lvl="0" indent="0">
              <a:spcBef>
                <a:spcPts val="20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B74942F-E034-E74F-8066-588C6D76A0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9034" y="1562100"/>
            <a:ext cx="11578166" cy="341088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13199-0960-4982-AC7A-FA97FB8C14F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9034" y="1903188"/>
            <a:ext cx="115812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n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8CD0-CDAE-4FDA-8C5D-E71CD092CA7B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65A8D6D-2058-7742-9F4E-4390C6BB5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6ED087E-B3BA-3A4A-9BA3-7902DD1F2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C298D0D-043C-8043-91D6-570C9D210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4B233CC-F2DE-1045-925F-3029D684AA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1AFCD0D-D59C-F14B-9BAF-844AA7877A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671EA2-3D92-4992-8E35-94B863A07BC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2401" y="1897276"/>
            <a:ext cx="366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0B0994-2677-4981-B182-133A8CB31F2E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261363" y="1897276"/>
            <a:ext cx="366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50C34C-6AA3-4518-8B93-CBEF07AA274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220324" y="1897276"/>
            <a:ext cx="366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42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4562-DDAA-45FF-91C6-941FB5F4AE5A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9A3C1AA-D5C3-4E47-9CEF-829A5E152F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2438401"/>
            <a:ext cx="564271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5D08A78-3113-F24C-BAFB-5C23B86E9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5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FD071-E8FA-4B17-A555-0265F71BA88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6F3ADA-B82B-4656-A0A5-57E1B46DA53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38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22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8E02-CD73-4C67-A5B8-C23FF93E0AD6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9A3C1AA-D5C3-4E47-9CEF-829A5E152F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1562400"/>
            <a:ext cx="5642713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4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08D055-6773-4116-B0B3-EC353470875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1897276"/>
            <a:ext cx="564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A74EB1-361E-4B7C-89A0-E694C90B4DF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38800" y="1897276"/>
            <a:ext cx="564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72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15E029A-0B6A-413F-899D-B47F4687BD9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9A3C1AA-D5C3-4E47-9CEF-829A5E152F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2438401"/>
            <a:ext cx="564271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5D08A78-3113-F24C-BAFB-5C23B86E9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6E7F8F3-37A4-6E4B-8E4A-A72C991E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2006E61-14FE-EA44-81A4-965FA84E0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A3409F4-F70E-416B-8329-421CDB7E298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EA38DBD-DD5A-42FC-B389-7D2058ECB30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38800" y="2786725"/>
            <a:ext cx="5648400" cy="3272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8C8CEEC-183A-4AA9-B6BC-4DF1B7A3DC4D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74EB-AF6C-4501-A543-CF0B761F755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401" y="2438401"/>
            <a:ext cx="3667752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3FC4191-E5F7-D445-AF7B-519CD79225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859267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</a:t>
            </a:r>
          </a:p>
          <a:p>
            <a:pPr lvl="0"/>
            <a:r>
              <a:rPr lang="en-US"/>
              <a:t>(2 lines max)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65A8D6D-2058-7742-9F4E-4390C6BB5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6ED087E-B3BA-3A4A-9BA3-7902DD1F2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BB4A11B-CFEC-0E48-956D-F0D3A47970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58752" y="2438401"/>
            <a:ext cx="366992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704604B-4CE9-6F45-A5FE-C577470B4E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2438401"/>
            <a:ext cx="366992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A570DF7-4766-4FC5-9189-3FB7DE49ADB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2401" y="2786725"/>
            <a:ext cx="366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62C32C-E727-4868-94B1-66A9EE08CB0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1363" y="2786725"/>
            <a:ext cx="366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5E0C05-20BD-4F94-A8B6-8006076A2D0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220324" y="2786725"/>
            <a:ext cx="366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36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n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8CD0-CDAE-4FDA-8C5D-E71CD092CA7B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65A8D6D-2058-7742-9F4E-4390C6BB5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6ED087E-B3BA-3A4A-9BA3-7902DD1F2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C298D0D-043C-8043-91D6-570C9D210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4B233CC-F2DE-1045-925F-3029D684AA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1AFCD0D-D59C-F14B-9BAF-844AA7877A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671EA2-3D92-4992-8E35-94B863A07BC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2401" y="1897276"/>
            <a:ext cx="366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0B0994-2677-4981-B182-133A8CB31F2E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261363" y="1897276"/>
            <a:ext cx="366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50C34C-6AA3-4518-8B93-CBEF07AA274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220324" y="1897276"/>
            <a:ext cx="3668400" cy="41618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7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615-0968-474D-AB25-CDF80052FB05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E589445-5E9B-734F-AD7E-266D4DA94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5548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3F43D15-AEAF-E647-BFEE-D14E3099EA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</a:t>
            </a:r>
          </a:p>
          <a:p>
            <a:pPr lvl="0"/>
            <a:r>
              <a:rPr lang="en-US"/>
              <a:t>(2 lines max)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B100309-DB86-7F4A-8F8B-2C27461B59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5174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588C321-9373-0848-A232-EBAFE68917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5922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9474C6-5DB0-413D-B1A3-48497CE5939B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02401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1298A07-3583-4F69-AB4A-03BAB26814FC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73575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7A25E24-62F5-4723-97DE-72ECA36750AA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4749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28BB0F-F907-49CD-A495-C3AF1DE3B120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215922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60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n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446F-F5AE-42B4-B81A-6F5BF1C1B0F8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E589445-5E9B-734F-AD7E-266D4DA94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5548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B100309-DB86-7F4A-8F8B-2C27461B59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5174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588C321-9373-0848-A232-EBAFE68917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5922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B69545-64A5-4DFE-94D8-7226C5ED8A9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02401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A0E1592-2DDD-4E43-8849-F79B4B5BF0C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73575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88E27A-4CE8-436A-BFFC-5F822094A73A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4749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919FA3-9A9F-4462-A213-DE1566A0A24C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215922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8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712C-AB96-463B-A142-3FC5162EB5D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912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3F43D15-AEAF-E647-BFEE-D14E3099EA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1565687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C35DEBB2-6344-AA47-B92C-30010BD84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9299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C19DC8B9-D70C-674C-8F12-2D6F94197FE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53799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3C276264-83E2-B746-A497-3D5860C309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299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E924DD80-2079-5C43-9A5B-627B9867958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02800" y="2441448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E1A4E2-0A30-48C6-B3C2-789F173DA798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3047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83EA99-2505-49FA-BA46-33A6D753ED3C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792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6BA908A-4692-4BE2-94F3-3FA696FADE41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0537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1A38EB1-9CE2-44DB-A002-0F152979A8B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428299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4EB1976-4EF4-412F-9553-9EC2795B92E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02800" y="2786725"/>
            <a:ext cx="2084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69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n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3607-4D6B-48A8-8C16-E700D37FEBEE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F7023659-DF59-5842-9BC2-F5D5B10DF8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5DC437A-C816-394D-A18B-25819F2AF9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92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7B15FFF-16F4-584F-9978-DE90782CE0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537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E353444-7A8A-F04B-9B19-D1F1709509F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299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983754FB-7F83-2541-AA0E-66D9ACF231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02800" y="1562400"/>
            <a:ext cx="2084400" cy="334875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5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6B1F88-AF75-48B9-8E29-60DA81BE3EB7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3047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60A20F9-E54D-4C8E-8A1A-6B360307192C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792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F5B5B60-9032-4607-88F0-F89546BBA156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0537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2BA985E-B9A2-4F02-9E62-60C96BCE948C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428299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755B35F-5F54-4C51-A36B-F01CF3EB5C2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02800" y="1904400"/>
            <a:ext cx="2084400" cy="41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16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1D60-79F7-42C8-9AED-70EEC46CEF0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FA69A53-CA43-4A4C-9933-8E74F128ED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3" y="304800"/>
            <a:ext cx="5646737" cy="57531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826D311-55AF-4E44-9AC1-7FCB27AC7C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E58426C-E7A5-0848-8CB3-0821B7995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E0D2A57-5689-2E45-923D-75B1E0B228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64010DB-507C-8342-AE36-81E452F27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6738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2B71540-1B52-4DA5-8200-2F666BA803B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6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615-0968-474D-AB25-CDF80052FB05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E589445-5E9B-734F-AD7E-266D4DA94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5548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3F43D15-AEAF-E647-BFEE-D14E3099EA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</a:t>
            </a:r>
          </a:p>
          <a:p>
            <a:pPr lvl="0"/>
            <a:r>
              <a:rPr lang="en-US"/>
              <a:t>(2 lines max)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B100309-DB86-7F4A-8F8B-2C27461B59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5174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588C321-9373-0848-A232-EBAFE68917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5922" y="243912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9474C6-5DB0-413D-B1A3-48497CE5939B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02401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1298A07-3583-4F69-AB4A-03BAB26814FC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73575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7A25E24-62F5-4723-97DE-72ECA36750AA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4749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28BB0F-F907-49CD-A495-C3AF1DE3B120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215922" y="2786725"/>
            <a:ext cx="26748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663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righ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9B63820-27A3-4B01-8ADF-2072C954F22D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FA69A53-CA43-4A4C-9933-8E74F128ED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3" y="2438400"/>
            <a:ext cx="5646737" cy="3619499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826D311-55AF-4E44-9AC1-7FCB27AC7C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7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E58426C-E7A5-0848-8CB3-0821B7995D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E0D2A57-5689-2E45-923D-75B1E0B228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64010DB-507C-8342-AE36-81E452F27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6737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EA87FB-61F0-4ECA-A487-8662878B2FC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3272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48320C4-FB75-45C3-B3DE-DAE1705078D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1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4437-76F3-4BBE-B113-10E862D1AED9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0F99-B06C-0042-B078-94FDEA0382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0566" y="2438401"/>
            <a:ext cx="5646738" cy="36195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E9CDFBE-6CBF-3D43-8647-B87004D13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20986B7-B065-754E-AD81-342B56F036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1756CC54-8AA3-5A4B-B39D-9913921B2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59D7C21-4015-4447-9677-80834ECE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8712" y="2438401"/>
            <a:ext cx="5638488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E0251A-6887-48C3-A08B-5B558CD99D0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38800" y="2786725"/>
            <a:ext cx="5648400" cy="327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99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lef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A66E-31F5-4F63-A59C-ED5030B6E527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462" y="2438400"/>
            <a:ext cx="5646738" cy="2743200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“Quote here”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B04EEDB-91BB-7149-9623-D1FF498BE5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461" y="5565940"/>
            <a:ext cx="5646737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487DCB1-761A-634C-A0B5-4BDCF6BA51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1" y="5861775"/>
            <a:ext cx="5646737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5B22416-2ED4-0E46-9C01-092979EEFF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DEC7B06-2A66-8B44-BA1A-74852449CC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1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A5E80E-4701-A540-B0B1-60B5157702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6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A39F72-B849-494D-B426-EDE0038949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0566" y="2438401"/>
            <a:ext cx="5646738" cy="36195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680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righ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BADF-68DB-4F2F-9CAD-1F311EA66374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0"/>
            <a:ext cx="5646737" cy="2743200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“Quote here”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AB01B9D-CA0E-F342-B448-A2F041EAA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4800" y="5578638"/>
            <a:ext cx="5646738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1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DBB965A-CB53-234B-8B28-E3B26656B1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4800" y="5874473"/>
            <a:ext cx="5646738" cy="290763"/>
          </a:xfr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5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Function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065245-162C-704B-932B-A265908F2C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3" y="304800"/>
            <a:ext cx="5646737" cy="5753100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7A8B0AB-4BFE-B54B-8BC0-EC8B0456E0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6EAD0EED-C714-3E45-B9E1-7B7F0A424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D74F64-9C0A-C040-82FD-59EC43570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</p:spTree>
    <p:extLst>
      <p:ext uri="{BB962C8B-B14F-4D97-AF65-F5344CB8AC3E}">
        <p14:creationId xmlns:p14="http://schemas.microsoft.com/office/powerpoint/2010/main" val="40447107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&amp;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6AB7-EA90-449A-9E9A-D3C02ED85174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2445272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FD47311-B6AE-7B43-AF5F-C29DB3A4CF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400" y="2445272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E589445-5E9B-734F-AD7E-266D4DA94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2800" y="2445272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7299852-2DF6-C143-BAA8-83B9E3D564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1200" y="2445272"/>
            <a:ext cx="2674800" cy="697812"/>
          </a:xfrm>
        </p:spPr>
        <p:txBody>
          <a:bodyPr lIns="0" tIns="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10000%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86176603-47FE-F942-AB24-60820BDF58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1565687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0DB241DA-A3BE-4F4D-998C-A588CE3E6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9433D0B3-6888-B446-8894-3B23E9871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BA8A7BC3-C0BC-0044-8269-B7C7821CB14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6000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2DE8D5F-60B2-2D4B-ACE4-ED7952F4095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73897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B135F2B-9C94-0D41-B21B-69C3D2ADC9A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41794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4EB4D23-879C-A245-B469-B26C49FF10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09692" y="3141629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A6098B52-A41F-7441-9C08-41C530CEDE8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6000" y="43600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53B3B310-2301-C941-841D-E3C3121469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74400" y="43600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F85946B3-1902-5D40-A2C0-2F6DD17900E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42800" y="43600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6C83370B-8A43-0349-B8CA-1CED5D84092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211200" y="4360078"/>
            <a:ext cx="2674800" cy="697812"/>
          </a:xfrm>
        </p:spPr>
        <p:txBody>
          <a:bodyPr lIns="0" tIns="0" rIns="18288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10000%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E9BB6210-43CC-8740-A76D-DE385DAA521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6000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97AE966B-E30F-1B43-AB16-246C5D0C44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73897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C49DF194-77D0-3345-8D74-B29D2146D30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41794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2F87BA2-E9B9-1048-B905-68ED7DEAF07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209692" y="5056435"/>
            <a:ext cx="2674800" cy="1053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830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  <p15:guide id="3" orient="horz" pos="240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&amp; facts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CF9012-FAE7-4642-A1B0-B9E8A16167F6}"/>
              </a:ext>
            </a:extLst>
          </p:cNvPr>
          <p:cNvSpPr/>
          <p:nvPr userDrawn="1"/>
        </p:nvSpPr>
        <p:spPr>
          <a:xfrm>
            <a:off x="8991599" y="2403639"/>
            <a:ext cx="2895601" cy="38048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4D90BFE-18A4-4B65-8CDC-6EE8E90C5382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66D6051E-2167-124A-A2D5-8AC65CDA2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37560" y="2568071"/>
            <a:ext cx="2617292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Table Heading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0081DA7B-2B03-DD4C-A9C3-DD3A386C97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7560" y="2887156"/>
            <a:ext cx="2617292" cy="571500"/>
          </a:xfrm>
        </p:spPr>
        <p:txBody>
          <a:bodyPr lIns="0" tIns="0" rIns="27432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318AD0B-16A8-A940-9FBB-F09B12CE8435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9137560" y="3668208"/>
            <a:ext cx="2617291" cy="2374417"/>
          </a:xfr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AC41CDDA-926D-FA47-8AF6-A155074DA9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007" y="1914654"/>
            <a:ext cx="5646531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0D435F03-2B07-F34C-B0D5-D53FAD9FD2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801" y="2250235"/>
            <a:ext cx="5652729" cy="435009"/>
          </a:xfrm>
        </p:spPr>
        <p:txBody>
          <a:bodyPr lIns="0" tIns="0" rIns="27432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9C000EB-7EB2-E940-90CE-71ABB5EDF0C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1565686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8970A54A-AF7C-1343-A9A2-1F18652BFA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A3D155A-0C8C-BB45-8E2F-7677CCE788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6496595-D082-4AB2-8DA7-4FD0C2D6C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247C664-3CAA-43E8-903D-B0E8663F92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4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7940A240-E829-405A-A654-A2174F37D0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28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5286E806-5186-475A-B24B-50535C4825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6000" y="3484635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E822B7B2-975D-4FC5-97E6-DD50C57C580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73897" y="3484635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BF702F1F-D5DA-4677-A879-C4D5C9F0863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41794" y="3484635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09A9E062-5FB0-4E1F-9104-8A94FC5C86A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60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9526962C-AA94-49D9-ACAC-0E4F356082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744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49749216-F138-4C5B-9E68-FC6C3E83AD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428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DF217952-D8A9-4524-88EF-493BE61D66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6000" y="5399441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EE6DF9AC-B58F-4519-8A32-6EF9F577192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73897" y="5399441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6607A50-2FDD-4209-8CA7-315988BEC10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41794" y="5399441"/>
            <a:ext cx="2674800" cy="658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3887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&amp; fac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5849-0DEA-408D-A18F-F8869CDAB77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46ABF13-CD50-6F4E-B807-92B73478E8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65" y="304800"/>
            <a:ext cx="5645162" cy="5753100"/>
          </a:xfrm>
          <a:ln w="381000" cap="flat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F0DF6C1-76F3-6E44-B373-40736B5108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52730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FFE8B4D-6479-F542-9F14-5FAE075FDF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52730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05BF78C-4EB7-4966-9EDC-CE6B7D7AEE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007" y="1914654"/>
            <a:ext cx="5646531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E9FA491-1DA7-45AB-A4C2-DD477AD85C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801" y="2250235"/>
            <a:ext cx="5652729" cy="435009"/>
          </a:xfrm>
        </p:spPr>
        <p:txBody>
          <a:bodyPr lIns="0" tIns="0" rIns="274320">
            <a:noAutofit/>
          </a:bodyPr>
          <a:lstStyle>
            <a:lvl1pPr marL="0" indent="0">
              <a:lnSpc>
                <a:spcPts val="2000"/>
              </a:lnSpc>
              <a:spcBef>
                <a:spcPts val="200"/>
              </a:spcBef>
              <a:buNone/>
              <a:defRPr sz="1400" b="0" i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51CC9C77-B54B-48A7-AECE-C95B4002B9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4800" y="1565686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3B88F8CD-7A7E-4895-9208-6445A9124B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2315E573-B809-4113-88A0-6163A12137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4400" y="2788278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E9420346-8F69-43AB-8FAA-4279AFA67C5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06000" y="3484635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5525FB6A-5C03-4C68-9B51-89053879E97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73897" y="3484635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F39FE102-E3F1-4189-AD24-B31C8316A3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60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59" name="Text Placeholder 16">
            <a:extLst>
              <a:ext uri="{FF2B5EF4-FFF2-40B4-BE49-F238E27FC236}">
                <a16:creationId xmlns:a16="http://schemas.microsoft.com/office/drawing/2014/main" id="{9E62D64C-85DD-4F86-9A55-CFD932BAFE5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74400" y="4703084"/>
            <a:ext cx="2674800" cy="697812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4800" b="1" i="0" spc="4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10000%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3A6BE814-C7E6-4DAC-B202-95D56965599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6000" y="5399441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3C4D85F0-4B47-4CBD-BECC-A29142EBFB7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73897" y="5399441"/>
            <a:ext cx="2674800" cy="65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2A486961-DF5E-4FF5-AF4D-56B37F19F3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5007" y="4263546"/>
            <a:ext cx="5646531" cy="319085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Header 2</a:t>
            </a:r>
          </a:p>
        </p:txBody>
      </p:sp>
    </p:spTree>
    <p:extLst>
      <p:ext uri="{BB962C8B-B14F-4D97-AF65-F5344CB8AC3E}">
        <p14:creationId xmlns:p14="http://schemas.microsoft.com/office/powerpoint/2010/main" val="2822780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314D28C-AC78-4B2C-825F-A09F1D7C3C01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6870A69-C086-C446-954A-20BD27E74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CF4CD34-AEE4-5346-A696-02A64B6DB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8719" y="2438401"/>
            <a:ext cx="5642714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7C721ED-D4C4-C347-9DB7-4E60D339AF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846BF927-5267-DF4B-B188-F2C138A0A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F679B78-7A94-5445-A607-D17D9BDB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9FF358D-8F5F-0F47-B9AD-2CAFA4176E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800" y="4288012"/>
            <a:ext cx="5642613" cy="334800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8DEA869-D42D-D24A-A95F-102C38A78F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8719" y="4288012"/>
            <a:ext cx="5642714" cy="3348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87DEA1-75A4-4498-8B5E-52EDC19C29B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2786725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AF2BE34-5935-4D4D-8A44-C68E0E9C1C4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8719" y="2786725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4B013F-AB50-42D0-B5FD-FBEBA563BE6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04800" y="4626794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6106B24-6D9B-4ADF-82E0-543B91AAB24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248719" y="4626794"/>
            <a:ext cx="5648400" cy="143754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C9179AF8-F870-43F1-BC12-7262BF3AA71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37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CAB-BF32-4985-86D7-8F1C98ACEA11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6870A69-C086-C446-954A-20BD27E74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5642613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CF4CD34-AEE4-5346-A696-02A64B6DB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4486" y="1562400"/>
            <a:ext cx="5642713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846BF927-5267-DF4B-B188-F2C138A0A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F679B78-7A94-5445-A607-D17D9BDB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9FF358D-8F5F-0F47-B9AD-2CAFA4176E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800" y="3867160"/>
            <a:ext cx="5642613" cy="334800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8DEA869-D42D-D24A-A95F-102C38A78F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4486" y="3867160"/>
            <a:ext cx="5642713" cy="3348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2AF26B-0BF9-4F18-867E-CB70E0C6D6A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1905000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FCBADC1-853E-4357-8B70-404478DD83C5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04800" y="4209736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B79E4A1-C0C7-4DA2-9597-A1596E8C3A26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8719" y="1905000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35B02D-AD11-4613-89D1-20E2891D6228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248719" y="4209736"/>
            <a:ext cx="5648400" cy="1855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42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2 rows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CCBE280-DA65-417A-8A60-3C1C1A7EC0DB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4419364-FED4-3542-BF77-9AAE55D185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5977AE6B-CE62-D44A-9667-11E03EA929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96683CF1-B707-6540-9FE5-34CF08382B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3A76A051-CEB7-604D-B9B6-5CBEC3D821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42F10443-A569-FC4D-8DC7-819442D78F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7A1434CE-F7B1-D44B-BB01-813E071CB2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BDB8BC46-874B-0B41-B67D-78ACBBF3CA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322700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BCF1B58D-9FFC-5842-8BFB-B175CF6111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1800" y="4322700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5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F4C426C7-AC2A-9744-9BCE-B0387A28D47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18800" y="4322700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6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3C0E32-E570-4DBD-A446-8553589916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298361" y="2779716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52FBF49-7276-48FF-843F-454555EA404B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258581" y="2779716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57BDD62-C658-4A44-AB1E-4A0C8F2E363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18800" y="2779716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945228-3CE2-4760-B471-CA18D9F157F8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298361" y="4624339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F13F3BE-A8C5-42B2-9207-3B55EDA0F822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4258581" y="4624339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E289204-FE45-4F16-A6C6-032F016420E1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218800" y="4624339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11E8A8D7-654E-49C7-9BD0-097D45621C5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4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16">
          <p15:clr>
            <a:srgbClr val="FBAE40"/>
          </p15:clr>
        </p15:guide>
        <p15:guide id="2" pos="50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n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446F-F5AE-42B4-B81A-6F5BF1C1B0F8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08665C-679A-7747-8AE4-FD54D581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E589445-5E9B-734F-AD7E-266D4DA94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5548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B100309-DB86-7F4A-8F8B-2C27461B59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5174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588C321-9373-0848-A232-EBAFE68917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5922" y="1562100"/>
            <a:ext cx="2674800" cy="334876"/>
          </a:xfrm>
        </p:spPr>
        <p:txBody>
          <a:bodyPr lIns="0" tIns="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34A25E1-CD64-C445-A7A9-990CAC0C5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title line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E29E210A-28AF-504B-9494-F7EEA9BF1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Second title line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B69545-64A5-4DFE-94D8-7226C5ED8A9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02401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A0E1592-2DDD-4E43-8849-F79B4B5BF0C6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3273575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88E27A-4CE8-436A-BFFC-5F822094A73A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244749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919FA3-9A9F-4462-A213-DE1566A0A24C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215922" y="1905000"/>
            <a:ext cx="2674800" cy="415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214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>
          <p15:clr>
            <a:srgbClr val="FBAE40"/>
          </p15:clr>
        </p15:guide>
        <p15:guide id="2" pos="5664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2 rows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8BCE-2D07-463A-929A-876937DE70DF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FE6EE14E-1978-854D-A21B-AADA6877A4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91C753E1-D0E2-B84F-92DD-BDB1CCFE7B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A4E58E5-FA7A-164B-9BCA-9BC2387C41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9446BA32-F2B0-234D-A598-3C7EE67E92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58752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C5F2EA8E-F049-594B-B8EB-B4084D37EF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15624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52DB748B-D917-CF42-8E9C-E03135505E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38608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49553ABB-9A64-B644-813A-CE7FB4DB3FF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8752" y="38608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5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202A4000-C748-144F-BBF5-B93EBE26AB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18800" y="3860800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6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090752-F36A-4847-889E-9BA17BC2A73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298361" y="1903453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D8FBF08-5D01-44C2-A98E-882603732F07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258581" y="1903453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9F45A83-BDCC-4934-88C9-D0024FBBE099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218800" y="1903453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8AA705-7BEC-432B-8E67-99ECC10B663A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298361" y="4206422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10694B8-0A57-4DCB-A1F0-E51F97D9F359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4258581" y="4206422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553EA9-2A78-467A-B3F2-A51D660AA04C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218800" y="4206422"/>
            <a:ext cx="3668400" cy="18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4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43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8067-DB5F-4C86-A3B7-DDD0595E598A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848196D-7A8A-3548-9C0E-FC471047C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BAC25C4A-E5A3-EE46-BB4B-91AF74B68D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5514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5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674A04EB-9B7C-3E41-8C90-86C7348C22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</a:t>
            </a:r>
          </a:p>
          <a:p>
            <a:pPr lvl="0"/>
            <a:r>
              <a:rPr lang="en-US"/>
              <a:t>(2 lines max)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D67145E6-2D8A-AC44-B0D5-9603E99B1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5157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C0BBEE44-1D41-E745-9116-FE8A4A3005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5870" y="243912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7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83E83A51-1C09-954F-9989-C7305C8E8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E6B25DF3-A080-FE4A-8884-4C635541C8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A81E42B4-F315-3648-8BF3-61AB46B138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BE58C5F-FB6E-4A4E-A9E8-61E5926895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1220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6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7D77F63F-A664-584A-8D06-559E445D25E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73010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3042BBF4-D9A0-4644-9787-5DDD3DBE7F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09431" y="4319509"/>
            <a:ext cx="2674800" cy="287879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8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0BE1C54-7FF1-4CA6-B9AE-5241CCA069E1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04800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F876263-6E38-4328-99A9-400883160017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3275157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0351432-3802-4A20-BD42-77A19F73D2BE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6245514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E707E68-99C2-4E8A-8D14-CAF596F45C26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9215870" y="2784899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179EE2D-889D-4EB3-AB1B-6F7D82E61AEA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304800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B9E7C58-AD2A-4CFF-87A4-044FB0B21624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3275157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C3F7616-D41E-4DBC-83E6-4264F6BAA7F6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245514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C05F269-86D2-449A-9521-80C60D1EF75F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9215870" y="4616316"/>
            <a:ext cx="2674800" cy="14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73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8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2 rows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C9FE-F19E-4688-8BAC-D2B7DA94B79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1C339839-2D93-D642-A76C-EF094267D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4465FBF8-AB52-6145-B2B3-30D48C5EB6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8511B303-A71B-BE40-AC56-357ABD19A6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9821E1E6-97BA-D44E-A036-0A093FB88B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2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5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2061492-5D12-E44A-B309-ADA74951F2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740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05032500-EC22-8545-BD2F-F4CCBC945A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2400" y="1570124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7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CD87E12-D4F8-9C40-B4B0-D717084FBA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6EC5DC58-1623-DB4F-BD81-EA0CD70D96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32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6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B79AFA68-D495-BE4B-91D8-B48778B35D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740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55" name="Text Placeholder 16">
            <a:extLst>
              <a:ext uri="{FF2B5EF4-FFF2-40B4-BE49-F238E27FC236}">
                <a16:creationId xmlns:a16="http://schemas.microsoft.com/office/drawing/2014/main" id="{D6C030C6-9BFB-184D-B4F0-4A59243925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12400" y="3859200"/>
            <a:ext cx="26748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8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07D947-258B-4EA7-BEC3-BB14E222FEA8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04800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478D54-4262-4648-A216-8DE58A631E7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3275157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32AAC4D-C475-4CD4-B7B8-FD91CA57FFCB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6245514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FD70623-94B8-4FB3-9596-DFC8052980FB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9215870" y="1914097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102ED0C-B2ED-41C0-87C7-BCCF134E947F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304800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985C3C2-409D-4684-BEC1-C99F4A3A786D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3275157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97D2341-FA16-4497-A997-CE19FF86DA8B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245514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BF8B47-E71A-4335-9E99-CE0B2782F43B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9215870" y="4206422"/>
            <a:ext cx="2674800" cy="185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43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3067-C761-4B10-B990-4084C4E71BF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0F99-B06C-0042-B078-94FDEA0382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" y="2438400"/>
            <a:ext cx="11582400" cy="3625238"/>
          </a:xfrm>
          <a:solidFill>
            <a:schemeClr val="bg2"/>
          </a:solidFill>
          <a:ln w="381000" cap="flat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7B50F74-D586-D24E-838C-D22DF3C9B8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304800"/>
            <a:ext cx="5646739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DE362A-1253-F14F-9CB2-E3887C333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99" y="671605"/>
            <a:ext cx="5646739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44FBF37-E2A5-0149-83CF-61526E02DF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</p:spTree>
    <p:extLst>
      <p:ext uri="{BB962C8B-B14F-4D97-AF65-F5344CB8AC3E}">
        <p14:creationId xmlns:p14="http://schemas.microsoft.com/office/powerpoint/2010/main" val="3653877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2D5F-5901-4505-B698-034657A9EEB6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0F99-B06C-0042-B078-94FDEA0382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2806" y="2543577"/>
            <a:ext cx="11397802" cy="3432220"/>
          </a:xfrm>
          <a:solidFill>
            <a:schemeClr val="bg2"/>
          </a:solidFill>
          <a:ln w="190500" cap="flat">
            <a:solidFill>
              <a:schemeClr val="tx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F655CB8-24B8-4041-82A2-7D51CB85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27466F02-0678-F943-8F23-56CAF3242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B10C830-33B8-4FFD-B80C-F5AC1478EC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</p:spTree>
    <p:extLst>
      <p:ext uri="{BB962C8B-B14F-4D97-AF65-F5344CB8AC3E}">
        <p14:creationId xmlns:p14="http://schemas.microsoft.com/office/powerpoint/2010/main" val="19669617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D6EA-EAD2-4F00-BA46-75DDCD39E608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86D4595-CA40-F445-8B8F-37256DEA93C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4800" y="4267200"/>
            <a:ext cx="5648400" cy="17907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6870A69-C086-C446-954A-20BD27E74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8401"/>
            <a:ext cx="5648400" cy="334876"/>
          </a:xfrm>
        </p:spPr>
        <p:txBody>
          <a:bodyPr lIns="0" tIns="0" rIns="36576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CF4CD34-AEE4-5346-A696-02A64B6DB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0270" y="2438401"/>
            <a:ext cx="564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7C721ED-D4C4-C347-9DB7-4E60D339AF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800" y="1565686"/>
            <a:ext cx="5646738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846BF927-5267-DF4B-B188-F2C138A0A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CF679B78-7A94-5445-A607-D17D9BDBC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C0F5C6-6C6A-45F9-81C8-377E8E4E9BA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04800" y="2786725"/>
            <a:ext cx="5648400" cy="1437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C1F7A9C-E8B4-4F91-9E4C-DB3CDBD5A1A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40270" y="4267200"/>
            <a:ext cx="5648400" cy="17907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88B939-A4E1-482C-9D4C-4210BED3A86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40270" y="2786725"/>
            <a:ext cx="5648400" cy="1437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408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19168-9BB4-8245-A855-2F08188FB4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18800" y="2438401"/>
            <a:ext cx="3668400" cy="361949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C653-18A1-4356-8F10-639C95D5A47C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2B7A37E-99B8-2644-B990-D903F9525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C9EFAFC-B6DA-F143-A517-D3E18B369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7A62399D-2E59-2C47-8ACE-9DCC539DA2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589E737-D86C-0044-B274-9235D6BEF6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7A8A53A-D69A-EA47-8611-B999FBEE5B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86F6F8-5473-42E2-B816-10180C316D2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04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55F6FC-6E73-44EF-80CD-1140A33B134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261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0">
          <p15:clr>
            <a:srgbClr val="FBAE40"/>
          </p15:clr>
        </p15:guide>
        <p15:guide id="2" pos="508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0799-7A75-4551-8D3D-360C69FE4499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FBDFAD1-18EF-9249-AA8E-7FD55F4C97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FBE4A728-1DFA-CF4B-9A50-1536566EE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C096A0CF-D5B5-D24E-AFFE-636355780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E22894A-7BF7-4FA5-8159-8D2BA1E1B1A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4800" y="2438401"/>
            <a:ext cx="3668400" cy="361949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BBEBB74-8012-4D75-97C5-3263870E95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0E1F67-A959-4874-820F-7B91DDFDA7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E205DEE-F992-42DF-8550-7C1563935E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61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B133BD-2CE4-4E72-85FF-45CA6B8D261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218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97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19168-9BB4-8245-A855-2F08188FB4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1753" y="2438400"/>
            <a:ext cx="7624800" cy="361949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D9CD-F419-4BD4-9D0C-CDBA36C1F4FF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/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F9F713C8-F379-1941-B55D-93D454B0C1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BB370E7-27AB-9C4D-A521-5FFF484A19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254E58C-1384-4F43-A525-280A48A79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8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5216A43-8E5C-2F48-9064-BCC3AF7648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8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93A2D7-578C-4779-8FF8-3C326CC4E54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218800" y="2786725"/>
            <a:ext cx="3668400" cy="3271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4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wo rows text imag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19168-9BB4-8245-A855-2F08188FB4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18800" y="2438401"/>
            <a:ext cx="3668400" cy="3619498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D1B2-B232-3849-9FDE-03A8E938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596603D-ABDC-4300-B27C-F04463A90C96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B5F2-D55B-384E-B6C3-845D330D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062" y="6360889"/>
            <a:ext cx="1330138" cy="482122"/>
          </a:xfrm>
        </p:spPr>
        <p:txBody>
          <a:bodyPr>
            <a:noAutofit/>
          </a:bodyPr>
          <a:lstStyle/>
          <a:p>
            <a:fld id="{731A1681-B67C-634E-B9F8-D054051C20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21675C7-0F45-834C-9AFE-17F706A9A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5646736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0" spc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title line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EE42758-A1F2-7641-8687-61ABAE0F5E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71605"/>
            <a:ext cx="5646736" cy="36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400" b="1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Second title line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214EADD8-34BA-194B-B197-0576E38FA99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4799" y="1565686"/>
            <a:ext cx="5646739" cy="720000"/>
          </a:xfrm>
        </p:spPr>
        <p:txBody>
          <a:bodyPr lIns="0" tIns="0" rIns="0">
            <a:noAutofit/>
          </a:bodyPr>
          <a:lstStyle>
            <a:lvl1pPr marL="0" indent="0">
              <a:spcBef>
                <a:spcPts val="200"/>
              </a:spcBef>
              <a:buNone/>
              <a:defRPr sz="2000" b="0" spc="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Room for optional introductory text (2 lines max)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1E438DA-1429-5745-8B3C-C0F67FA039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799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1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B116796-9BF0-DC43-8508-B70D7A99CF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1800" y="2438401"/>
            <a:ext cx="3668400" cy="334876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2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E3082AF6-9FE4-A843-BE78-964194A87B2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4318273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3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A9A2D823-9623-CC4F-9FF7-D482E1ED113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1800" y="4318273"/>
            <a:ext cx="3668400" cy="295200"/>
          </a:xfrm>
        </p:spPr>
        <p:txBody>
          <a:bodyPr lIns="0" tIns="0" rIns="182880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 b="0" i="0" spc="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Heading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D1DC5A3-9462-481D-9A62-45EF3D3413A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04799" y="278672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802E3F-0B2F-4AFF-B318-DE2906EA1A5F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261800" y="278672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E5438C-C9E7-40CD-AD1B-4FBABD03CD5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04799" y="462154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BD8D88-7A0E-4EFF-A5AF-1232FA54BFE9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261800" y="4621545"/>
            <a:ext cx="3668400" cy="144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FB44BD6D-625B-4BC5-A511-3A94BBA1DA9A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218800" y="304800"/>
            <a:ext cx="3973200" cy="1257300"/>
          </a:xfrm>
          <a:solidFill>
            <a:srgbClr val="E4F1FB"/>
          </a:solidFill>
        </p:spPr>
        <p:txBody>
          <a:bodyPr lIns="182880" tIns="182880" rIns="548640" bIns="182880">
            <a:noAutofit/>
          </a:bodyPr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z="1200"/>
              <a:t>Use this box for extra content (delete if not needed)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1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8947F-FD0F-9E46-93CB-03803CC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5299"/>
            <a:ext cx="11582400" cy="36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pPr marL="0" lvl="0" indent="0">
              <a:spcBef>
                <a:spcPts val="20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CDDF-816B-0647-8884-A80B858A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11582400" cy="41529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B1B15-246E-7F4F-900F-788AF8055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82746" y="6362701"/>
            <a:ext cx="2939385" cy="48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F1348F3-D1DB-4B22-82F2-A286FDC2EEA4}" type="datetime3">
              <a:rPr lang="en-US" smtClean="0"/>
              <a:t>18 November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20B4-23AA-534C-9D0F-CD9735209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062" y="6360889"/>
            <a:ext cx="1330138" cy="48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00" b="0" i="0">
                <a:solidFill>
                  <a:schemeClr val="tx1"/>
                </a:solidFill>
              </a:defRPr>
            </a:lvl1pPr>
          </a:lstStyle>
          <a:p>
            <a:fld id="{731A1681-B67C-634E-B9F8-D054051C20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90A66D-E383-1B47-89F9-BC93A3B76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7" t="18254" r="82822" b="15704"/>
          <a:stretch/>
        </p:blipFill>
        <p:spPr>
          <a:xfrm>
            <a:off x="304800" y="6413412"/>
            <a:ext cx="1245944" cy="4062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8F8D08-B209-A74E-BB42-7EBEE4FF0243}"/>
              </a:ext>
            </a:extLst>
          </p:cNvPr>
          <p:cNvCxnSpPr/>
          <p:nvPr userDrawn="1"/>
        </p:nvCxnSpPr>
        <p:spPr>
          <a:xfrm>
            <a:off x="0" y="63627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C8C8F-C7AE-45FA-9444-9D6AFF52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50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2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906" r:id="rId2"/>
    <p:sldLayoutId id="2147483687" r:id="rId3"/>
    <p:sldLayoutId id="2147483872" r:id="rId4"/>
    <p:sldLayoutId id="2147483725" r:id="rId5"/>
    <p:sldLayoutId id="2147483688" r:id="rId6"/>
    <p:sldLayoutId id="2147483873" r:id="rId7"/>
    <p:sldLayoutId id="2147483689" r:id="rId8"/>
    <p:sldLayoutId id="2147483874" r:id="rId9"/>
    <p:sldLayoutId id="2147483802" r:id="rId10"/>
    <p:sldLayoutId id="2147483875" r:id="rId11"/>
    <p:sldLayoutId id="2147483690" r:id="rId12"/>
    <p:sldLayoutId id="2147483723" r:id="rId13"/>
    <p:sldLayoutId id="2147483691" r:id="rId14"/>
    <p:sldLayoutId id="2147483684" r:id="rId15"/>
    <p:sldLayoutId id="2147483686" r:id="rId16"/>
    <p:sldLayoutId id="2147483880" r:id="rId17"/>
    <p:sldLayoutId id="2147483881" r:id="rId18"/>
    <p:sldLayoutId id="2147483882" r:id="rId19"/>
    <p:sldLayoutId id="2147483722" r:id="rId20"/>
    <p:sldLayoutId id="2147483929" r:id="rId21"/>
    <p:sldLayoutId id="2147483726" r:id="rId22"/>
    <p:sldLayoutId id="2147483709" r:id="rId23"/>
    <p:sldLayoutId id="2147483704" r:id="rId24"/>
    <p:sldLayoutId id="2147483710" r:id="rId25"/>
    <p:sldLayoutId id="2147483706" r:id="rId26"/>
    <p:sldLayoutId id="2147483707" r:id="rId27"/>
    <p:sldLayoutId id="2147483708" r:id="rId28"/>
    <p:sldLayoutId id="2147483701" r:id="rId29"/>
    <p:sldLayoutId id="2147483713" r:id="rId30"/>
    <p:sldLayoutId id="2147483714" r:id="rId31"/>
    <p:sldLayoutId id="2147483727" r:id="rId32"/>
    <p:sldLayoutId id="2147483728" r:id="rId33"/>
    <p:sldLayoutId id="2147483698" r:id="rId34"/>
    <p:sldLayoutId id="2147483699" r:id="rId35"/>
    <p:sldLayoutId id="2147483711" r:id="rId36"/>
    <p:sldLayoutId id="2147483927" r:id="rId37"/>
    <p:sldLayoutId id="2147483928" r:id="rId38"/>
    <p:sldLayoutId id="2147483697" r:id="rId39"/>
    <p:sldLayoutId id="2147483883" r:id="rId40"/>
    <p:sldLayoutId id="2147483705" r:id="rId41"/>
    <p:sldLayoutId id="2147483933" r:id="rId42"/>
    <p:sldLayoutId id="2147483934" r:id="rId43"/>
    <p:sldLayoutId id="2147483936" r:id="rId44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ts val="20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4008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pos="7488" userDrawn="1">
          <p15:clr>
            <a:srgbClr val="F26B43"/>
          </p15:clr>
        </p15:guide>
        <p15:guide id="8" orient="horz" pos="192" userDrawn="1">
          <p15:clr>
            <a:srgbClr val="F26B43"/>
          </p15:clr>
        </p15:guide>
        <p15:guide id="10" orient="horz" pos="1536" userDrawn="1">
          <p15:clr>
            <a:srgbClr val="F26B43"/>
          </p15:clr>
        </p15:guide>
        <p15:guide id="11" orient="horz" pos="1200" userDrawn="1">
          <p15:clr>
            <a:srgbClr val="F26B43"/>
          </p15:clr>
        </p15:guide>
        <p15:guide id="12" orient="horz" pos="1752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orient="horz" pos="4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8947F-FD0F-9E46-93CB-03803CC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5299"/>
            <a:ext cx="11582400" cy="36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pPr marL="0" lvl="0" indent="0">
              <a:spcBef>
                <a:spcPts val="20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CDDF-816B-0647-8884-A80B858A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11582400" cy="41529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90A66D-E383-1B47-89F9-BC93A3B76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7" t="18254" r="82822" b="15704"/>
          <a:stretch/>
        </p:blipFill>
        <p:spPr>
          <a:xfrm>
            <a:off x="304800" y="6413412"/>
            <a:ext cx="1245944" cy="4062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8F8D08-B209-A74E-BB42-7EBEE4FF0243}"/>
              </a:ext>
            </a:extLst>
          </p:cNvPr>
          <p:cNvCxnSpPr/>
          <p:nvPr userDrawn="1"/>
        </p:nvCxnSpPr>
        <p:spPr>
          <a:xfrm>
            <a:off x="0" y="63627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09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35" r:id="rId22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ts val="20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pos="7488">
          <p15:clr>
            <a:srgbClr val="F26B43"/>
          </p15:clr>
        </p15:guide>
        <p15:guide id="8" orient="horz" pos="192">
          <p15:clr>
            <a:srgbClr val="F26B43"/>
          </p15:clr>
        </p15:guide>
        <p15:guide id="10" orient="horz" pos="1536">
          <p15:clr>
            <a:srgbClr val="F26B43"/>
          </p15:clr>
        </p15:guide>
        <p15:guide id="11" orient="horz" pos="1200">
          <p15:clr>
            <a:srgbClr val="F26B43"/>
          </p15:clr>
        </p15:guide>
        <p15:guide id="12" orient="horz" pos="1752">
          <p15:clr>
            <a:srgbClr val="F26B43"/>
          </p15:clr>
        </p15:guide>
        <p15:guide id="13" pos="3931">
          <p15:clr>
            <a:srgbClr val="F26B43"/>
          </p15:clr>
        </p15:guide>
        <p15:guide id="14" pos="3749">
          <p15:clr>
            <a:srgbClr val="F26B43"/>
          </p15:clr>
        </p15:guide>
        <p15:guide id="15" orient="horz" pos="4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8947F-FD0F-9E46-93CB-03803CC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5299"/>
            <a:ext cx="11582400" cy="36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pPr marL="0" lvl="0" indent="0">
              <a:spcBef>
                <a:spcPts val="20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CDDF-816B-0647-8884-A80B858A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11582400" cy="41529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90A66D-E383-1B47-89F9-BC93A3B76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7" t="18254" r="82822" b="15704"/>
          <a:stretch/>
        </p:blipFill>
        <p:spPr>
          <a:xfrm>
            <a:off x="304800" y="6413412"/>
            <a:ext cx="1245944" cy="4062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8F8D08-B209-A74E-BB42-7EBEE4FF0243}"/>
              </a:ext>
            </a:extLst>
          </p:cNvPr>
          <p:cNvCxnSpPr/>
          <p:nvPr userDrawn="1"/>
        </p:nvCxnSpPr>
        <p:spPr>
          <a:xfrm>
            <a:off x="0" y="63627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ts val="20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pos="7488">
          <p15:clr>
            <a:srgbClr val="F26B43"/>
          </p15:clr>
        </p15:guide>
        <p15:guide id="8" orient="horz" pos="192">
          <p15:clr>
            <a:srgbClr val="F26B43"/>
          </p15:clr>
        </p15:guide>
        <p15:guide id="10" orient="horz" pos="1536">
          <p15:clr>
            <a:srgbClr val="F26B43"/>
          </p15:clr>
        </p15:guide>
        <p15:guide id="11" orient="horz" pos="1200">
          <p15:clr>
            <a:srgbClr val="F26B43"/>
          </p15:clr>
        </p15:guide>
        <p15:guide id="12" orient="horz" pos="1752">
          <p15:clr>
            <a:srgbClr val="F26B43"/>
          </p15:clr>
        </p15:guide>
        <p15:guide id="13" pos="3931">
          <p15:clr>
            <a:srgbClr val="F26B43"/>
          </p15:clr>
        </p15:guide>
        <p15:guide id="14" pos="3749">
          <p15:clr>
            <a:srgbClr val="F26B43"/>
          </p15:clr>
        </p15:guide>
        <p15:guide id="15" orient="horz" pos="41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8947F-FD0F-9E46-93CB-03803CC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5299"/>
            <a:ext cx="11582400" cy="36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pPr marL="0" lvl="0" indent="0">
              <a:spcBef>
                <a:spcPts val="20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CDDF-816B-0647-8884-A80B858A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11582400" cy="41529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B1B15-246E-7F4F-900F-788AF8055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82746" y="6362701"/>
            <a:ext cx="2939385" cy="48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F1348F3-D1DB-4B22-82F2-A286FDC2EEA4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20B4-23AA-534C-9D0F-CD9735209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7062" y="6360889"/>
            <a:ext cx="1330138" cy="48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00" b="0" i="0">
                <a:solidFill>
                  <a:schemeClr val="tx1"/>
                </a:solidFill>
              </a:defRPr>
            </a:lvl1pPr>
          </a:lstStyle>
          <a:p>
            <a:fld id="{731A1681-B67C-634E-B9F8-D054051C20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90A66D-E383-1B47-89F9-BC93A3B76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7" t="18254" r="82822" b="15704"/>
          <a:stretch/>
        </p:blipFill>
        <p:spPr>
          <a:xfrm>
            <a:off x="304800" y="6413412"/>
            <a:ext cx="1245944" cy="4062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8F8D08-B209-A74E-BB42-7EBEE4FF0243}"/>
              </a:ext>
            </a:extLst>
          </p:cNvPr>
          <p:cNvCxnSpPr/>
          <p:nvPr userDrawn="1"/>
        </p:nvCxnSpPr>
        <p:spPr>
          <a:xfrm>
            <a:off x="0" y="63627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C8C8F-C7AE-45FA-9444-9D6AFF52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50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6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  <p:sldLayoutId id="2147483960" r:id="rId23"/>
    <p:sldLayoutId id="2147483961" r:id="rId24"/>
    <p:sldLayoutId id="2147483962" r:id="rId25"/>
    <p:sldLayoutId id="2147483963" r:id="rId26"/>
    <p:sldLayoutId id="2147483964" r:id="rId27"/>
    <p:sldLayoutId id="2147483965" r:id="rId28"/>
    <p:sldLayoutId id="2147483966" r:id="rId29"/>
    <p:sldLayoutId id="2147483967" r:id="rId30"/>
    <p:sldLayoutId id="2147483968" r:id="rId31"/>
    <p:sldLayoutId id="2147483969" r:id="rId32"/>
    <p:sldLayoutId id="2147483970" r:id="rId33"/>
    <p:sldLayoutId id="2147483971" r:id="rId34"/>
    <p:sldLayoutId id="2147483972" r:id="rId35"/>
    <p:sldLayoutId id="2147483973" r:id="rId36"/>
    <p:sldLayoutId id="2147483974" r:id="rId37"/>
    <p:sldLayoutId id="2147483975" r:id="rId38"/>
    <p:sldLayoutId id="2147483976" r:id="rId39"/>
    <p:sldLayoutId id="2147483977" r:id="rId40"/>
    <p:sldLayoutId id="2147483978" r:id="rId41"/>
    <p:sldLayoutId id="2147483979" r:id="rId42"/>
    <p:sldLayoutId id="2147483980" r:id="rId43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ts val="20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pos="7488">
          <p15:clr>
            <a:srgbClr val="F26B43"/>
          </p15:clr>
        </p15:guide>
        <p15:guide id="8" orient="horz" pos="192">
          <p15:clr>
            <a:srgbClr val="F26B43"/>
          </p15:clr>
        </p15:guide>
        <p15:guide id="10" orient="horz" pos="1536">
          <p15:clr>
            <a:srgbClr val="F26B43"/>
          </p15:clr>
        </p15:guide>
        <p15:guide id="11" orient="horz" pos="1200">
          <p15:clr>
            <a:srgbClr val="F26B43"/>
          </p15:clr>
        </p15:guide>
        <p15:guide id="12" orient="horz" pos="1752">
          <p15:clr>
            <a:srgbClr val="F26B43"/>
          </p15:clr>
        </p15:guide>
        <p15:guide id="13" pos="3931">
          <p15:clr>
            <a:srgbClr val="F26B43"/>
          </p15:clr>
        </p15:guide>
        <p15:guide id="14" pos="3749">
          <p15:clr>
            <a:srgbClr val="F26B43"/>
          </p15:clr>
        </p15:guide>
        <p15:guide id="15" orient="horz" pos="4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51D34EC-9620-4D88-B383-BDCE3C39DC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t="32" b="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CA385-C462-AD43-8083-0CD4C6833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43" y="2253600"/>
            <a:ext cx="5923883" cy="574660"/>
          </a:xfrm>
        </p:spPr>
        <p:txBody>
          <a:bodyPr/>
          <a:lstStyle/>
          <a:p>
            <a:r>
              <a:rPr lang="en-IE" dirty="0"/>
              <a:t>Using the model as a review tool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264F5-6895-E144-A87F-17FCB3C97C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800" y="3722380"/>
            <a:ext cx="5632714" cy="764559"/>
          </a:xfrm>
        </p:spPr>
        <p:txBody>
          <a:bodyPr/>
          <a:lstStyle/>
          <a:p>
            <a:r>
              <a:rPr lang="en-US" b="1" spc="0" dirty="0"/>
              <a:t>Maria Gannon</a:t>
            </a:r>
          </a:p>
          <a:p>
            <a:r>
              <a:rPr lang="en-US" dirty="0"/>
              <a:t>Director, Mazars</a:t>
            </a:r>
          </a:p>
          <a:p>
            <a:r>
              <a:rPr lang="en-US" b="1" dirty="0"/>
              <a:t> </a:t>
            </a:r>
            <a:endParaRPr lang="en-US" b="1" spc="0" dirty="0"/>
          </a:p>
          <a:p>
            <a:r>
              <a:rPr lang="en-US" dirty="0"/>
              <a:t>20 November 2020</a:t>
            </a:r>
          </a:p>
        </p:txBody>
      </p:sp>
    </p:spTree>
    <p:extLst>
      <p:ext uri="{BB962C8B-B14F-4D97-AF65-F5344CB8AC3E}">
        <p14:creationId xmlns:p14="http://schemas.microsoft.com/office/powerpoint/2010/main" val="57263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2B4651-8760-49BF-9F73-DC3F28F7E0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www.mazars.ie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1471-2860-48A6-9674-70A5EC769C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9010" y="2875328"/>
            <a:ext cx="5639557" cy="1181716"/>
          </a:xfrm>
        </p:spPr>
        <p:txBody>
          <a:bodyPr/>
          <a:lstStyle/>
          <a:p>
            <a:r>
              <a:rPr lang="en-US" dirty="0"/>
              <a:t>Maria Gannon</a:t>
            </a:r>
          </a:p>
          <a:p>
            <a:r>
              <a:rPr lang="en-US" dirty="0"/>
              <a:t>Director, Mazars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4253E-FF51-431B-9883-6D365CCD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b="1" dirty="0"/>
              <a:t>LinkedIn:</a:t>
            </a:r>
            <a:br>
              <a:rPr lang="fr-FR" b="1" dirty="0"/>
            </a:br>
            <a:r>
              <a:rPr lang="fr-FR" dirty="0"/>
              <a:t>www.linkedin.com/company/Mazars-in-Ireland</a:t>
            </a:r>
          </a:p>
          <a:p>
            <a:pPr>
              <a:spcAft>
                <a:spcPts val="600"/>
              </a:spcAft>
            </a:pPr>
            <a:r>
              <a:rPr lang="fr-FR" b="1" dirty="0"/>
              <a:t>Twitter:</a:t>
            </a:r>
            <a:br>
              <a:rPr lang="fr-FR" b="1" dirty="0"/>
            </a:br>
            <a:r>
              <a:rPr lang="fr-FR" dirty="0"/>
              <a:t>www.twitter.com/MazarsIreland</a:t>
            </a:r>
          </a:p>
          <a:p>
            <a:pPr>
              <a:spcAft>
                <a:spcPts val="600"/>
              </a:spcAft>
            </a:pPr>
            <a:r>
              <a:rPr lang="fr-FR" b="1" dirty="0"/>
              <a:t>Facebook:</a:t>
            </a:r>
            <a:br>
              <a:rPr lang="fr-FR" b="1" dirty="0"/>
            </a:br>
            <a:r>
              <a:rPr lang="fr-FR" dirty="0"/>
              <a:t>www.facebook.com/MazarsIreland</a:t>
            </a:r>
          </a:p>
          <a:p>
            <a:pPr>
              <a:spcAft>
                <a:spcPts val="600"/>
              </a:spcAft>
            </a:pPr>
            <a:r>
              <a:rPr lang="fr-FR" b="1" dirty="0"/>
              <a:t>Instagram:</a:t>
            </a:r>
            <a:br>
              <a:rPr lang="fr-FR" b="1" dirty="0"/>
            </a:br>
            <a:r>
              <a:rPr lang="fr-FR" dirty="0"/>
              <a:t>www.instagram.com/MazarsIreland</a:t>
            </a:r>
            <a:endParaRPr lang="fr-FR" sz="1400" u="none" dirty="0">
              <a:solidFill>
                <a:schemeClr val="bg1"/>
              </a:solidFill>
            </a:endParaRPr>
          </a:p>
          <a:p>
            <a:endParaRPr lang="fr-FR" sz="1400" u="none" dirty="0">
              <a:solidFill>
                <a:schemeClr val="bg1"/>
              </a:solidFill>
            </a:endParaRPr>
          </a:p>
          <a:p>
            <a:endParaRPr lang="fr-FR" sz="14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0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0FB30-5334-42A4-BC99-FEE5C3D3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1D60-79F7-42C8-9AED-70EEC46CEF00}" type="datetime3">
              <a:rPr lang="en-US" smtClean="0"/>
              <a:t>18 November 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4A4A5-FD1F-4FD4-9D46-9068AB89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FE9123-2CB4-4393-AEB1-5867BD1B2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560" y="1343240"/>
            <a:ext cx="5534978" cy="362216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endParaRPr lang="en-IE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endParaRPr lang="en-IE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IE" sz="1800" dirty="0">
                <a:solidFill>
                  <a:schemeClr val="tx1"/>
                </a:solidFill>
              </a:rPr>
              <a:t>To assist with the development of a FMMM model suitable for use in Irish Government Departments and State Agencies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IE" sz="1800" dirty="0">
                <a:solidFill>
                  <a:schemeClr val="tx1"/>
                </a:solidFill>
              </a:rPr>
              <a:t>Completion of a pilot assessment using the model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EA6709A-C214-4B89-B05D-E3E4B3DB3C3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7291" r="17291"/>
          <a:stretch>
            <a:fillRect/>
          </a:stretch>
        </p:blipFill>
        <p:spPr/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34B587-B8E1-4B7A-A39F-50340B931A11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5646738" cy="360000"/>
          </a:xfrm>
          <a:prstGeom prst="rect">
            <a:avLst/>
          </a:prstGeom>
        </p:spPr>
        <p:txBody>
          <a:bodyPr vert="horz" lIns="0" tIns="0" rIns="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24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Mazars role</a:t>
            </a:r>
          </a:p>
        </p:txBody>
      </p:sp>
    </p:spTree>
    <p:extLst>
      <p:ext uri="{BB962C8B-B14F-4D97-AF65-F5344CB8AC3E}">
        <p14:creationId xmlns:p14="http://schemas.microsoft.com/office/powerpoint/2010/main" val="347123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7CC53-DC6C-42CF-9932-D0E53D93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1D60-79F7-42C8-9AED-70EEC46CEF00}" type="datetime3">
              <a:rPr lang="en-US" smtClean="0"/>
              <a:t>18 November 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6CADA-2980-4062-A07C-0481B2FE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DED1E4-96EB-42D5-9A6E-34CD6280A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Session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761380-6A35-41A9-853C-4C3E2B386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800" y="2130051"/>
            <a:ext cx="5646738" cy="2984205"/>
          </a:xfrm>
        </p:spPr>
        <p:txBody>
          <a:bodyPr/>
          <a:lstStyle/>
          <a:p>
            <a:pPr marL="542925" indent="-542925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chemeClr val="tx1"/>
                </a:solidFill>
              </a:rPr>
              <a:t>Developing the model</a:t>
            </a:r>
          </a:p>
          <a:p>
            <a:pPr marL="542925" indent="-542925">
              <a:buFont typeface="Wingdings" panose="05000000000000000000" pitchFamily="2" charset="2"/>
              <a:buChar char="ü"/>
            </a:pPr>
            <a:endParaRPr lang="en-IE" sz="1800" dirty="0">
              <a:solidFill>
                <a:schemeClr val="tx1"/>
              </a:solidFill>
            </a:endParaRPr>
          </a:p>
          <a:p>
            <a:pPr marL="542925" indent="-542925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chemeClr val="tx1"/>
                </a:solidFill>
              </a:rPr>
              <a:t>UK National Audit Office’s experience</a:t>
            </a:r>
          </a:p>
          <a:p>
            <a:pPr marL="542925" indent="-542925">
              <a:buFont typeface="Wingdings" panose="05000000000000000000" pitchFamily="2" charset="2"/>
              <a:buChar char="ü"/>
            </a:pPr>
            <a:endParaRPr lang="en-IE" sz="1800" dirty="0">
              <a:solidFill>
                <a:schemeClr val="tx1"/>
              </a:solidFill>
            </a:endParaRPr>
          </a:p>
          <a:p>
            <a:pPr marL="542925" indent="-542925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chemeClr val="tx1"/>
                </a:solidFill>
              </a:rPr>
              <a:t>Mazars experience using the model as a  review tool</a:t>
            </a:r>
          </a:p>
          <a:p>
            <a:pPr marL="542925" indent="-542925">
              <a:buFont typeface="Wingdings" panose="05000000000000000000" pitchFamily="2" charset="2"/>
              <a:buChar char="ü"/>
            </a:pPr>
            <a:endParaRPr lang="en-IE" sz="1800" dirty="0">
              <a:solidFill>
                <a:schemeClr val="tx1"/>
              </a:solidFill>
            </a:endParaRPr>
          </a:p>
          <a:p>
            <a:pPr marL="542925" indent="-542925">
              <a:buFont typeface="Wingdings" panose="05000000000000000000" pitchFamily="2" charset="2"/>
              <a:buChar char="ü"/>
            </a:pPr>
            <a:r>
              <a:rPr lang="en-IE" sz="1800" dirty="0">
                <a:solidFill>
                  <a:schemeClr val="tx1"/>
                </a:solidFill>
              </a:rPr>
              <a:t>Advice on using the model and key success factors 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648C566-CAAE-401D-8F14-70B7046A793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6874" r="16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57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17AD5-4B77-41A1-B4BE-22DC4797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3820-27A3-4B01-8ADF-2072C954F22D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0A4A4-7E5A-4822-BCB2-9D88806A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BC738-87A1-49E7-AF9A-5101BF9A9A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4800" y="5302701"/>
            <a:ext cx="11582400" cy="851194"/>
          </a:xfrm>
          <a:prstGeom prst="roundRect">
            <a:avLst>
              <a:gd name="adj" fmla="val 11863"/>
            </a:avLst>
          </a:prstGeom>
          <a:ln w="12700" cap="rnd">
            <a:solidFill>
              <a:schemeClr val="tx1"/>
            </a:solidFill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1600" dirty="0">
                <a:solidFill>
                  <a:schemeClr val="tx2"/>
                </a:solidFill>
              </a:rPr>
              <a:t>Decision made to consult with the NAO and leverage their experience – Mazars led the consultation and adaptation of the UK Model for the Irish market.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C8C80E-DB6B-4563-A404-05E37F6DDA3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1311142"/>
            <a:ext cx="5266660" cy="3612175"/>
          </a:xfrm>
        </p:spPr>
        <p:txBody>
          <a:bodyPr/>
          <a:lstStyle/>
          <a:p>
            <a:r>
              <a:rPr lang="en-IE" sz="1600" dirty="0"/>
              <a:t>OCAG – “</a:t>
            </a:r>
            <a:r>
              <a:rPr lang="en-IE" sz="1600" i="1" dirty="0"/>
              <a:t>Responsibility to assess whether good financial management principles have been applied</a:t>
            </a:r>
            <a:r>
              <a:rPr lang="en-IE" sz="1600" dirty="0"/>
              <a:t>”</a:t>
            </a:r>
          </a:p>
          <a:p>
            <a:endParaRPr lang="en-IE" sz="1600" dirty="0"/>
          </a:p>
          <a:p>
            <a:r>
              <a:rPr lang="en-IE" altLang="ja-JP" sz="16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Challenge:  what does good look like? </a:t>
            </a:r>
          </a:p>
          <a:p>
            <a:endParaRPr lang="en-IE" sz="1600" dirty="0"/>
          </a:p>
          <a:p>
            <a:r>
              <a:rPr lang="en-IE" sz="1600" dirty="0"/>
              <a:t>Opportunity to develop a FMMM for the Irish market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1600" dirty="0"/>
              <a:t>Good practice guide for Departments and State Agencies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1600" dirty="0"/>
              <a:t>A model to support OCAG financial management assessments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E" sz="1600" dirty="0"/>
          </a:p>
          <a:p>
            <a:r>
              <a:rPr lang="en-IE" sz="1600" dirty="0"/>
              <a:t>NAO previously developed and used a FMMM to support such assessments</a:t>
            </a:r>
          </a:p>
        </p:txBody>
      </p:sp>
      <p:pic>
        <p:nvPicPr>
          <p:cNvPr id="11" name="Picture 2" descr="https://njfamilylaw.foxrothschild.com/wp-content/uploads/sites/10/2015/02/30348236_s.jpg">
            <a:extLst>
              <a:ext uri="{FF2B5EF4-FFF2-40B4-BE49-F238E27FC236}">
                <a16:creationId xmlns:a16="http://schemas.microsoft.com/office/drawing/2014/main" id="{772167C8-B3EC-41E8-BDB7-F853CFFDB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16489"/>
          <a:stretch/>
        </p:blipFill>
        <p:spPr bwMode="auto">
          <a:xfrm>
            <a:off x="7083553" y="1385573"/>
            <a:ext cx="4803647" cy="29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F7E808-F961-4231-B9EC-78C963442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5646738" cy="360000"/>
          </a:xfrm>
        </p:spPr>
        <p:txBody>
          <a:bodyPr/>
          <a:lstStyle/>
          <a:p>
            <a:r>
              <a:rPr lang="en-GB" dirty="0"/>
              <a:t>Developing the model</a:t>
            </a:r>
          </a:p>
        </p:txBody>
      </p:sp>
    </p:spTree>
    <p:extLst>
      <p:ext uri="{BB962C8B-B14F-4D97-AF65-F5344CB8AC3E}">
        <p14:creationId xmlns:p14="http://schemas.microsoft.com/office/powerpoint/2010/main" val="197935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4C5CB-6312-4CE5-A0E5-034D93AA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1D60-79F7-42C8-9AED-70EEC46CEF0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56B30-B7FE-4034-BD39-AAF2ADCD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647AC2-C9C5-46BD-A414-70C3B487A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The NAO experience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50AB0C-2C19-440C-9229-ACBAD9268D5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799" y="927268"/>
            <a:ext cx="11767335" cy="5320709"/>
          </a:xfrm>
        </p:spPr>
        <p:txBody>
          <a:bodyPr/>
          <a:lstStyle/>
          <a:p>
            <a:pPr marL="0" indent="0">
              <a:buNone/>
            </a:pPr>
            <a:r>
              <a:rPr lang="en-IE" sz="1800" dirty="0">
                <a:solidFill>
                  <a:schemeClr val="tx2"/>
                </a:solidFill>
              </a:rPr>
              <a:t>Met with the NAO to understand</a:t>
            </a:r>
            <a:r>
              <a:rPr lang="en-IE" sz="16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IE" sz="1600" dirty="0"/>
              <a:t>Model development process / consultations undertaken / underlying principles</a:t>
            </a:r>
          </a:p>
          <a:p>
            <a:pPr lvl="1"/>
            <a:r>
              <a:rPr lang="en-IE" sz="1600" dirty="0"/>
              <a:t>How the model was applied </a:t>
            </a:r>
          </a:p>
          <a:p>
            <a:pPr lvl="1"/>
            <a:r>
              <a:rPr lang="en-IE" sz="1600" dirty="0"/>
              <a:t>Sought permission to substantially base the OCAG FMMM on their document</a:t>
            </a:r>
          </a:p>
          <a:p>
            <a:pPr marL="179388" lvl="1" indent="0">
              <a:buNone/>
            </a:pPr>
            <a:endParaRPr lang="en-IE" sz="1600" dirty="0"/>
          </a:p>
          <a:p>
            <a:pPr marL="0" indent="0">
              <a:buNone/>
            </a:pPr>
            <a:r>
              <a:rPr lang="en-IE" sz="1800" dirty="0">
                <a:solidFill>
                  <a:schemeClr val="tx2"/>
                </a:solidFill>
              </a:rPr>
              <a:t>NAO Experience and key learnings:</a:t>
            </a:r>
          </a:p>
          <a:p>
            <a:pPr lvl="1"/>
            <a:r>
              <a:rPr lang="en-IE" sz="1600" dirty="0"/>
              <a:t>Developed in 2006 to support the NAO in reviewing the financial management on organisations of all sizes and complexity.</a:t>
            </a:r>
          </a:p>
          <a:p>
            <a:pPr lvl="1"/>
            <a:r>
              <a:rPr lang="en-IE" sz="1600" dirty="0"/>
              <a:t>Adopted as a good practice guide nationally</a:t>
            </a:r>
          </a:p>
          <a:p>
            <a:pPr lvl="1"/>
            <a:r>
              <a:rPr lang="en-IE" sz="1600" dirty="0"/>
              <a:t>Used as part of the audit and VFM assessment process and as a self assessment tool and not as a dedicated function</a:t>
            </a:r>
          </a:p>
          <a:p>
            <a:pPr lvl="1"/>
            <a:r>
              <a:rPr lang="en-IE" sz="1600" dirty="0"/>
              <a:t>Phased out approx. 4 years ago as financial management now broadly managed by other UK agencies</a:t>
            </a:r>
          </a:p>
          <a:p>
            <a:pPr lvl="1"/>
            <a:r>
              <a:rPr lang="en-IE" sz="1600" dirty="0"/>
              <a:t>Model was very useful in its time</a:t>
            </a:r>
          </a:p>
          <a:p>
            <a:pPr lvl="1"/>
            <a:r>
              <a:rPr lang="en-IE" sz="1600" dirty="0"/>
              <a:t>NAO still consider that it is relevant and adds value</a:t>
            </a:r>
          </a:p>
          <a:p>
            <a:pPr lvl="1"/>
            <a:r>
              <a:rPr lang="en-IE" sz="1600" dirty="0"/>
              <a:t>Model applied by experienced auditors with deep organisational knowledge. Reviews focused on specific aspects of financial management.  Generic reviews against the model were not performed.  </a:t>
            </a:r>
          </a:p>
          <a:p>
            <a:pPr lvl="1"/>
            <a:r>
              <a:rPr lang="en-IE" sz="1600" dirty="0"/>
              <a:t>Organisations were not given a score – findings and recommendations were developed with consideration of the model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4359F797-3D98-4F4C-ACB0-D3E631607B96}"/>
              </a:ext>
            </a:extLst>
          </p:cNvPr>
          <p:cNvSpPr txBox="1">
            <a:spLocks/>
          </p:cNvSpPr>
          <p:nvPr/>
        </p:nvSpPr>
        <p:spPr>
          <a:xfrm>
            <a:off x="2280863" y="5538219"/>
            <a:ext cx="7150813" cy="709758"/>
          </a:xfrm>
          <a:prstGeom prst="roundRect">
            <a:avLst>
              <a:gd name="adj" fmla="val 7005"/>
            </a:avLst>
          </a:prstGeom>
          <a:ln w="12700">
            <a:solidFill>
              <a:schemeClr val="tx1"/>
            </a:solidFill>
          </a:ln>
        </p:spPr>
        <p:txBody>
          <a:bodyPr vert="horz" lIns="0" tIns="72000" rIns="0" bIns="72000" rtlCol="0" anchor="ctr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1600" dirty="0">
                <a:solidFill>
                  <a:schemeClr val="tx2"/>
                </a:solidFill>
              </a:rPr>
              <a:t>NB:  Model is a support tool and not the audit methodology</a:t>
            </a:r>
          </a:p>
        </p:txBody>
      </p:sp>
    </p:spTree>
    <p:extLst>
      <p:ext uri="{BB962C8B-B14F-4D97-AF65-F5344CB8AC3E}">
        <p14:creationId xmlns:p14="http://schemas.microsoft.com/office/powerpoint/2010/main" val="129480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55D1B-CBC7-44A8-A346-0DFDAC34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B0A-CCB6-400D-B6B7-AF36A11ABAF9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A3B67-4F10-4C27-A402-EA7517DA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D8AE5-6E21-4F72-A064-472B3A599B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E" dirty="0"/>
              <a:t>Updating the 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940D63-AE89-416D-A0E2-5AEA4457173A}"/>
              </a:ext>
            </a:extLst>
          </p:cNvPr>
          <p:cNvSpPr/>
          <p:nvPr/>
        </p:nvSpPr>
        <p:spPr>
          <a:xfrm>
            <a:off x="311881" y="1063243"/>
            <a:ext cx="2186746" cy="829340"/>
          </a:xfrm>
          <a:prstGeom prst="roundRect">
            <a:avLst>
              <a:gd name="adj" fmla="val 769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Financial governance &amp; leadership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1ABB9A-E7E7-4BBB-BC01-943881DA286C}"/>
              </a:ext>
            </a:extLst>
          </p:cNvPr>
          <p:cNvSpPr/>
          <p:nvPr/>
        </p:nvSpPr>
        <p:spPr>
          <a:xfrm>
            <a:off x="2651027" y="1063243"/>
            <a:ext cx="2186746" cy="829340"/>
          </a:xfrm>
          <a:prstGeom prst="roundRect">
            <a:avLst>
              <a:gd name="adj" fmla="val 769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Financial planning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52922B-6DED-4C85-A7C6-6502D95F8B50}"/>
              </a:ext>
            </a:extLst>
          </p:cNvPr>
          <p:cNvSpPr/>
          <p:nvPr/>
        </p:nvSpPr>
        <p:spPr>
          <a:xfrm>
            <a:off x="4990173" y="1063243"/>
            <a:ext cx="2186746" cy="829340"/>
          </a:xfrm>
          <a:prstGeom prst="roundRect">
            <a:avLst>
              <a:gd name="adj" fmla="val 769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Finance for decision making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1DDB94-D317-4467-BD74-82E86E4B51B1}"/>
              </a:ext>
            </a:extLst>
          </p:cNvPr>
          <p:cNvSpPr/>
          <p:nvPr/>
        </p:nvSpPr>
        <p:spPr>
          <a:xfrm>
            <a:off x="7329319" y="1063243"/>
            <a:ext cx="2186746" cy="829340"/>
          </a:xfrm>
          <a:prstGeom prst="roundRect">
            <a:avLst>
              <a:gd name="adj" fmla="val 769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Financial monitoring &amp; forecasting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249987-630D-49B6-875A-722A75E4B559}"/>
              </a:ext>
            </a:extLst>
          </p:cNvPr>
          <p:cNvSpPr/>
          <p:nvPr/>
        </p:nvSpPr>
        <p:spPr>
          <a:xfrm>
            <a:off x="9668465" y="1063243"/>
            <a:ext cx="2186746" cy="829340"/>
          </a:xfrm>
          <a:prstGeom prst="roundRect">
            <a:avLst>
              <a:gd name="adj" fmla="val 769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Financial performance &amp; reporting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3B97A6-8AEE-4E0D-B4CD-667F4E89B531}"/>
              </a:ext>
            </a:extLst>
          </p:cNvPr>
          <p:cNvSpPr/>
          <p:nvPr/>
        </p:nvSpPr>
        <p:spPr>
          <a:xfrm>
            <a:off x="311881" y="2215051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Digital technologies &amp; the cloud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7068B1-D5C2-4091-9FD3-C6E2D04F54B1}"/>
              </a:ext>
            </a:extLst>
          </p:cNvPr>
          <p:cNvSpPr/>
          <p:nvPr/>
        </p:nvSpPr>
        <p:spPr>
          <a:xfrm>
            <a:off x="304799" y="3182913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Departmental oversight of state bodies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A1ACD-98BF-44D6-A717-0E9F196BE21F}"/>
              </a:ext>
            </a:extLst>
          </p:cNvPr>
          <p:cNvSpPr/>
          <p:nvPr/>
        </p:nvSpPr>
        <p:spPr>
          <a:xfrm>
            <a:off x="311881" y="4150775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Collaboration between government departments and state bodies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CE14DB-5D0B-4BB9-BBA4-E60CEE7C14A7}"/>
              </a:ext>
            </a:extLst>
          </p:cNvPr>
          <p:cNvSpPr/>
          <p:nvPr/>
        </p:nvSpPr>
        <p:spPr>
          <a:xfrm>
            <a:off x="2651027" y="2215051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Tax management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82E6D5-9451-4615-905A-BED337A72CA4}"/>
              </a:ext>
            </a:extLst>
          </p:cNvPr>
          <p:cNvSpPr/>
          <p:nvPr/>
        </p:nvSpPr>
        <p:spPr>
          <a:xfrm>
            <a:off x="2651027" y="3182913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Performance budgeting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8AB027-CE72-4498-9798-ED343E604123}"/>
              </a:ext>
            </a:extLst>
          </p:cNvPr>
          <p:cNvSpPr/>
          <p:nvPr/>
        </p:nvSpPr>
        <p:spPr>
          <a:xfrm>
            <a:off x="2651027" y="4150775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Ongoing asset management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52AFB3-2F61-4FA8-AD3F-4A94B239951A}"/>
              </a:ext>
            </a:extLst>
          </p:cNvPr>
          <p:cNvSpPr/>
          <p:nvPr/>
        </p:nvSpPr>
        <p:spPr>
          <a:xfrm>
            <a:off x="4990173" y="2215051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New service delivery models &amp; the associated funding models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3B7A3C-25D8-41D2-8E5D-A621C3DA8959}"/>
              </a:ext>
            </a:extLst>
          </p:cNvPr>
          <p:cNvSpPr/>
          <p:nvPr/>
        </p:nvSpPr>
        <p:spPr>
          <a:xfrm>
            <a:off x="5002627" y="3182913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Complex financial models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0D4391-D901-466B-9269-C3D4872C6F18}"/>
              </a:ext>
            </a:extLst>
          </p:cNvPr>
          <p:cNvSpPr/>
          <p:nvPr/>
        </p:nvSpPr>
        <p:spPr>
          <a:xfrm>
            <a:off x="5002627" y="4150775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Procurement management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281998B-D94A-4A88-A307-96E11A504A6E}"/>
              </a:ext>
            </a:extLst>
          </p:cNvPr>
          <p:cNvSpPr/>
          <p:nvPr/>
        </p:nvSpPr>
        <p:spPr>
          <a:xfrm>
            <a:off x="5002627" y="5101164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Capital investment &amp; disposal appraisal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EA8B04-D846-4405-BF07-66E962686C09}"/>
              </a:ext>
            </a:extLst>
          </p:cNvPr>
          <p:cNvSpPr/>
          <p:nvPr/>
        </p:nvSpPr>
        <p:spPr>
          <a:xfrm>
            <a:off x="7332805" y="2215051"/>
            <a:ext cx="2186746" cy="829341"/>
          </a:xfrm>
          <a:prstGeom prst="roundRect">
            <a:avLst>
              <a:gd name="adj" fmla="val 7693"/>
            </a:avLst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>
                <a:solidFill>
                  <a:schemeClr val="tx1"/>
                </a:solidFill>
              </a:rPr>
              <a:t>Movement towards the use of shared services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07A6BBD-617F-4BF0-BE54-E43A7987C70F}"/>
              </a:ext>
            </a:extLst>
          </p:cNvPr>
          <p:cNvSpPr/>
          <p:nvPr/>
        </p:nvSpPr>
        <p:spPr>
          <a:xfrm>
            <a:off x="1288296" y="1924491"/>
            <a:ext cx="233916" cy="2480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180E088-330B-48B5-84D6-E01D4968E9F2}"/>
              </a:ext>
            </a:extLst>
          </p:cNvPr>
          <p:cNvSpPr/>
          <p:nvPr/>
        </p:nvSpPr>
        <p:spPr>
          <a:xfrm>
            <a:off x="3627442" y="1927970"/>
            <a:ext cx="233916" cy="2480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3C35F41-9D93-4366-8602-F5770A28C365}"/>
              </a:ext>
            </a:extLst>
          </p:cNvPr>
          <p:cNvSpPr/>
          <p:nvPr/>
        </p:nvSpPr>
        <p:spPr>
          <a:xfrm>
            <a:off x="5966588" y="1927970"/>
            <a:ext cx="233916" cy="2480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2CB4F07-56F9-4CA7-A40F-E534745D06C6}"/>
              </a:ext>
            </a:extLst>
          </p:cNvPr>
          <p:cNvSpPr/>
          <p:nvPr/>
        </p:nvSpPr>
        <p:spPr>
          <a:xfrm>
            <a:off x="8305734" y="1924491"/>
            <a:ext cx="233916" cy="2480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B74561D-E22B-413F-971E-9FFA2E60FAD0}"/>
              </a:ext>
            </a:extLst>
          </p:cNvPr>
          <p:cNvSpPr/>
          <p:nvPr/>
        </p:nvSpPr>
        <p:spPr>
          <a:xfrm>
            <a:off x="10639647" y="1931447"/>
            <a:ext cx="233916" cy="2480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EF7B81-0BC0-4252-9CA6-082EAE02F22D}"/>
              </a:ext>
            </a:extLst>
          </p:cNvPr>
          <p:cNvGrpSpPr/>
          <p:nvPr/>
        </p:nvGrpSpPr>
        <p:grpSpPr>
          <a:xfrm>
            <a:off x="9781951" y="4752753"/>
            <a:ext cx="2281349" cy="1504189"/>
            <a:chOff x="9813850" y="4763386"/>
            <a:chExt cx="2281349" cy="150418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D45993-3BF6-44E0-9381-6945DC8F9A12}"/>
                </a:ext>
              </a:extLst>
            </p:cNvPr>
            <p:cNvSpPr/>
            <p:nvPr/>
          </p:nvSpPr>
          <p:spPr>
            <a:xfrm>
              <a:off x="9951982" y="5157727"/>
              <a:ext cx="2010757" cy="414670"/>
            </a:xfrm>
            <a:prstGeom prst="roundRect">
              <a:avLst>
                <a:gd name="adj" fmla="val 7693"/>
              </a:avLst>
            </a:prstGeom>
            <a:noFill/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1400" dirty="0">
                  <a:solidFill>
                    <a:schemeClr val="tx1"/>
                  </a:solidFill>
                </a:rPr>
                <a:t>Irish context updates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BD571C5-42C1-46C4-B16F-E79CC37DA7B1}"/>
                </a:ext>
              </a:extLst>
            </p:cNvPr>
            <p:cNvSpPr/>
            <p:nvPr/>
          </p:nvSpPr>
          <p:spPr>
            <a:xfrm>
              <a:off x="9813850" y="4763386"/>
              <a:ext cx="2281349" cy="1504189"/>
            </a:xfrm>
            <a:prstGeom prst="roundRect">
              <a:avLst>
                <a:gd name="adj" fmla="val 769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400" u="sng" dirty="0">
                  <a:solidFill>
                    <a:schemeClr val="tx1"/>
                  </a:solidFill>
                </a:rPr>
                <a:t>Legend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C901285-D99F-4D12-B72A-E52F1F806C38}"/>
                </a:ext>
              </a:extLst>
            </p:cNvPr>
            <p:cNvSpPr/>
            <p:nvPr/>
          </p:nvSpPr>
          <p:spPr>
            <a:xfrm>
              <a:off x="9951982" y="5712537"/>
              <a:ext cx="2010757" cy="414670"/>
            </a:xfrm>
            <a:prstGeom prst="roundRect">
              <a:avLst>
                <a:gd name="adj" fmla="val 7693"/>
              </a:avLst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1400" dirty="0">
                  <a:solidFill>
                    <a:schemeClr val="tx1"/>
                  </a:solidFill>
                </a:rPr>
                <a:t>International context updates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5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B1783-48BE-4C3D-8C2B-3E5A6924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1D60-79F7-42C8-9AED-70EEC46CEF00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52317-E87A-4D67-A62D-C6D1C368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B5B98-3A95-4AFD-8AF8-D92E24DC58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75685" y="885857"/>
            <a:ext cx="11454809" cy="720000"/>
          </a:xfrm>
        </p:spPr>
        <p:txBody>
          <a:bodyPr/>
          <a:lstStyle/>
          <a:p>
            <a:r>
              <a:rPr lang="en-IE" sz="1800" dirty="0"/>
              <a:t>Mazars conducted a pilot exercise to apply the FMMM to EI – the purpose was to validate the model and identify if any tweaks required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B44BFF-AC59-44E6-A673-D8367F1DA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799" y="304800"/>
            <a:ext cx="7637721" cy="360000"/>
          </a:xfrm>
        </p:spPr>
        <p:txBody>
          <a:bodyPr/>
          <a:lstStyle/>
          <a:p>
            <a:r>
              <a:rPr lang="en-IE" dirty="0"/>
              <a:t>Experience using the model as a review tool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A03E7EC-4D53-4E7A-84DC-A54C57379FEF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1391159790"/>
              </p:ext>
            </p:extLst>
          </p:nvPr>
        </p:nvGraphicFramePr>
        <p:xfrm>
          <a:off x="0" y="2335956"/>
          <a:ext cx="5948806" cy="372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8497AAD-0C6C-48D6-A70F-C626900B8DF5}"/>
              </a:ext>
            </a:extLst>
          </p:cNvPr>
          <p:cNvSpPr txBox="1">
            <a:spLocks/>
          </p:cNvSpPr>
          <p:nvPr/>
        </p:nvSpPr>
        <p:spPr>
          <a:xfrm>
            <a:off x="6257373" y="1565686"/>
            <a:ext cx="5648400" cy="449343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6A45BF0A-4AFB-434C-B8A0-A08FE0B17690}"/>
              </a:ext>
            </a:extLst>
          </p:cNvPr>
          <p:cNvSpPr txBox="1">
            <a:spLocks/>
          </p:cNvSpPr>
          <p:nvPr/>
        </p:nvSpPr>
        <p:spPr>
          <a:xfrm>
            <a:off x="6032203" y="2146743"/>
            <a:ext cx="5493490" cy="3626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600" dirty="0">
                <a:solidFill>
                  <a:schemeClr val="tx2"/>
                </a:solidFill>
              </a:rPr>
              <a:t>Key learnings:</a:t>
            </a:r>
          </a:p>
          <a:p>
            <a:pPr lvl="1">
              <a:spcBef>
                <a:spcPts val="1200"/>
              </a:spcBef>
            </a:pPr>
            <a:r>
              <a:rPr lang="en-IE" sz="1600" dirty="0"/>
              <a:t>Very useful support tool to identifying good practices and potential improvements </a:t>
            </a:r>
          </a:p>
          <a:p>
            <a:pPr lvl="1"/>
            <a:endParaRPr lang="en-IE" sz="1600" dirty="0"/>
          </a:p>
          <a:p>
            <a:pPr lvl="1"/>
            <a:r>
              <a:rPr lang="en-IE" sz="1600" dirty="0"/>
              <a:t>Reliance placed on EI mgmt. views – cooperation vital to completing the assessment</a:t>
            </a:r>
          </a:p>
          <a:p>
            <a:pPr lvl="1"/>
            <a:endParaRPr lang="en-IE" sz="1600" dirty="0"/>
          </a:p>
          <a:p>
            <a:pPr lvl="1"/>
            <a:r>
              <a:rPr lang="en-IE" sz="1600" dirty="0"/>
              <a:t>When used as an audit tool – very wide scope with significant overlap between themes</a:t>
            </a:r>
          </a:p>
          <a:p>
            <a:pPr lvl="1"/>
            <a:endParaRPr lang="en-IE" sz="1600" dirty="0"/>
          </a:p>
          <a:p>
            <a:pPr lvl="1"/>
            <a:r>
              <a:rPr lang="en-IE" sz="1600" dirty="0"/>
              <a:t>Without management buy in an alternative audit approach might be necessary</a:t>
            </a:r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9FC6B5EA-434A-4479-B364-94037E1B1176}"/>
              </a:ext>
            </a:extLst>
          </p:cNvPr>
          <p:cNvSpPr/>
          <p:nvPr/>
        </p:nvSpPr>
        <p:spPr>
          <a:xfrm>
            <a:off x="2325993" y="3637052"/>
            <a:ext cx="1268465" cy="1212350"/>
          </a:xfrm>
          <a:custGeom>
            <a:avLst/>
            <a:gdLst>
              <a:gd name="connsiteX0" fmla="*/ 0 w 1643393"/>
              <a:gd name="connsiteY0" fmla="*/ 821697 h 1643393"/>
              <a:gd name="connsiteX1" fmla="*/ 821697 w 1643393"/>
              <a:gd name="connsiteY1" fmla="*/ 0 h 1643393"/>
              <a:gd name="connsiteX2" fmla="*/ 1643394 w 1643393"/>
              <a:gd name="connsiteY2" fmla="*/ 821697 h 1643393"/>
              <a:gd name="connsiteX3" fmla="*/ 821697 w 1643393"/>
              <a:gd name="connsiteY3" fmla="*/ 1643394 h 1643393"/>
              <a:gd name="connsiteX4" fmla="*/ 0 w 1643393"/>
              <a:gd name="connsiteY4" fmla="*/ 821697 h 16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393" h="1643393">
                <a:moveTo>
                  <a:pt x="0" y="821697"/>
                </a:moveTo>
                <a:cubicBezTo>
                  <a:pt x="0" y="367886"/>
                  <a:pt x="367886" y="0"/>
                  <a:pt x="821697" y="0"/>
                </a:cubicBezTo>
                <a:cubicBezTo>
                  <a:pt x="1275508" y="0"/>
                  <a:pt x="1643394" y="367886"/>
                  <a:pt x="1643394" y="821697"/>
                </a:cubicBezTo>
                <a:cubicBezTo>
                  <a:pt x="1643394" y="1275508"/>
                  <a:pt x="1275508" y="1643394"/>
                  <a:pt x="821697" y="1643394"/>
                </a:cubicBezTo>
                <a:cubicBezTo>
                  <a:pt x="367886" y="1643394"/>
                  <a:pt x="0" y="1275508"/>
                  <a:pt x="0" y="821697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351" tIns="247351" rIns="247351" bIns="247351" numCol="1" spcCol="1270" anchor="ctr" anchorCtr="0">
            <a:noAutofit/>
          </a:bodyPr>
          <a:lstStyle/>
          <a:p>
            <a:pPr algn="ctr" defTabSz="6350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 dirty="0"/>
              <a:t>Approach</a:t>
            </a:r>
            <a:endParaRPr lang="en-IE" sz="1333" b="1" dirty="0"/>
          </a:p>
        </p:txBody>
      </p:sp>
    </p:spTree>
    <p:extLst>
      <p:ext uri="{BB962C8B-B14F-4D97-AF65-F5344CB8AC3E}">
        <p14:creationId xmlns:p14="http://schemas.microsoft.com/office/powerpoint/2010/main" val="57567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0BA0C-D095-43E6-9639-AFBA4777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8E02-CD73-4C67-A5B8-C23FF93E0AD6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F2923-E9E5-402E-B7BF-4EB78326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718FF-3717-49D4-8EF9-6CEFD3F10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800" y="946162"/>
            <a:ext cx="5642613" cy="334876"/>
          </a:xfrm>
        </p:spPr>
        <p:txBody>
          <a:bodyPr/>
          <a:lstStyle/>
          <a:p>
            <a:r>
              <a:rPr lang="en-IE" dirty="0"/>
              <a:t>Using the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765184-59E7-41C0-8D26-DB6D1E7F9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573386" cy="360000"/>
          </a:xfrm>
        </p:spPr>
        <p:txBody>
          <a:bodyPr/>
          <a:lstStyle/>
          <a:p>
            <a:r>
              <a:rPr lang="en-IE" dirty="0"/>
              <a:t>Advice on using the model and key success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10D3A4-8054-4C44-9D3F-C0F8C442FFD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4800" y="1416242"/>
            <a:ext cx="11088914" cy="1798433"/>
          </a:xfrm>
        </p:spPr>
        <p:txBody>
          <a:bodyPr/>
          <a:lstStyle/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Excellent input to determine “what good looks like”</a:t>
            </a:r>
          </a:p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Clarity of attributes of each level allows easy assessment of current maturity and desired maturity</a:t>
            </a:r>
          </a:p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FMMM is not designed to be an audit framework – a tool to assist organisations in enhancing FM practices</a:t>
            </a:r>
          </a:p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Scope is wider than what Dept’s / State Agencies might expect – beyond compliance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B11C30-CB60-429C-86B4-2762EC699EA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04800" y="3830913"/>
            <a:ext cx="11088914" cy="2352173"/>
          </a:xfrm>
        </p:spPr>
        <p:txBody>
          <a:bodyPr/>
          <a:lstStyle/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Self assessment only valid if performed with continuous improvement in mind.</a:t>
            </a:r>
          </a:p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The appropriate maturity level is best determined by those responsible for governance.  </a:t>
            </a:r>
          </a:p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Maturity Models intended as tools of continuous improvement and not as checklist</a:t>
            </a:r>
          </a:p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Benefits of operating at a higher maturity level to be balanced with relative risk and the increased cost  / effort of getting to a higher level</a:t>
            </a:r>
          </a:p>
          <a:p>
            <a:pPr marL="180975" lvl="1">
              <a:spcBef>
                <a:spcPts val="1000"/>
              </a:spcBef>
              <a:spcAft>
                <a:spcPts val="201"/>
              </a:spcAft>
            </a:pPr>
            <a:r>
              <a:rPr lang="en-IE" sz="1700" dirty="0"/>
              <a:t>A maturity model can help to identify weaknesses, but not fix them. Improvement plan with buy in  / budget required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9E92CC-88F0-4270-B013-ED6704D0E95D}"/>
              </a:ext>
            </a:extLst>
          </p:cNvPr>
          <p:cNvSpPr txBox="1">
            <a:spLocks/>
          </p:cNvSpPr>
          <p:nvPr/>
        </p:nvSpPr>
        <p:spPr>
          <a:xfrm>
            <a:off x="453387" y="3416334"/>
            <a:ext cx="5642613" cy="334876"/>
          </a:xfrm>
          <a:prstGeom prst="rect">
            <a:avLst/>
          </a:prstGeom>
        </p:spPr>
        <p:txBody>
          <a:bodyPr vert="horz" lIns="0" tIns="0" rIns="365760" bIns="72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0" i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Key Success Factors</a:t>
            </a:r>
          </a:p>
        </p:txBody>
      </p:sp>
    </p:spTree>
    <p:extLst>
      <p:ext uri="{BB962C8B-B14F-4D97-AF65-F5344CB8AC3E}">
        <p14:creationId xmlns:p14="http://schemas.microsoft.com/office/powerpoint/2010/main" val="245749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DE698-6AD8-4951-AE74-4A401D30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66B2-6034-4943-997A-4C6C58FBB80D}" type="datetime3">
              <a:rPr lang="en-US" smtClean="0"/>
              <a:t>18 November 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96EE-0217-41AF-B1A4-FE87929E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81-B67C-634E-B9F8-D054051C2089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53035-2C2A-48CB-878A-9C62AF8D20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240" y="1553972"/>
            <a:ext cx="9535886" cy="482122"/>
          </a:xfrm>
        </p:spPr>
        <p:txBody>
          <a:bodyPr/>
          <a:lstStyle/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r>
              <a:rPr lang="en-IE" sz="2000" dirty="0"/>
              <a:t>Full scope review</a:t>
            </a:r>
          </a:p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endParaRPr lang="en-IE" sz="2000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152F5C-B04E-4F9C-95FF-573498B1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FMMM potential uses as a review tool</a:t>
            </a:r>
            <a:br>
              <a:rPr lang="en-IE" dirty="0"/>
            </a:br>
            <a:endParaRPr lang="en-IE" dirty="0"/>
          </a:p>
        </p:txBody>
      </p:sp>
      <p:grpSp>
        <p:nvGrpSpPr>
          <p:cNvPr id="6" name="Gruppieren 302">
            <a:extLst>
              <a:ext uri="{FF2B5EF4-FFF2-40B4-BE49-F238E27FC236}">
                <a16:creationId xmlns:a16="http://schemas.microsoft.com/office/drawing/2014/main" id="{4AF5BC65-530B-4FF4-90C0-07B72B76FBE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95874" y="1437969"/>
            <a:ext cx="686677" cy="580789"/>
            <a:chOff x="4265612" y="3638550"/>
            <a:chExt cx="679451" cy="574676"/>
          </a:xfrm>
          <a:solidFill>
            <a:schemeClr val="accent2"/>
          </a:solidFill>
        </p:grpSpPr>
        <p:sp>
          <p:nvSpPr>
            <p:cNvPr id="7" name="Freeform 102">
              <a:extLst>
                <a:ext uri="{FF2B5EF4-FFF2-40B4-BE49-F238E27FC236}">
                  <a16:creationId xmlns:a16="http://schemas.microsoft.com/office/drawing/2014/main" id="{28CF1CFB-321E-48BD-9B65-1097DAC0C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792538"/>
              <a:ext cx="420688" cy="31750"/>
            </a:xfrm>
            <a:custGeom>
              <a:avLst/>
              <a:gdLst>
                <a:gd name="T0" fmla="*/ 753 w 784"/>
                <a:gd name="T1" fmla="*/ 61 h 61"/>
                <a:gd name="T2" fmla="*/ 30 w 784"/>
                <a:gd name="T3" fmla="*/ 61 h 61"/>
                <a:gd name="T4" fmla="*/ 0 w 784"/>
                <a:gd name="T5" fmla="*/ 30 h 61"/>
                <a:gd name="T6" fmla="*/ 30 w 784"/>
                <a:gd name="T7" fmla="*/ 0 h 61"/>
                <a:gd name="T8" fmla="*/ 753 w 784"/>
                <a:gd name="T9" fmla="*/ 0 h 61"/>
                <a:gd name="T10" fmla="*/ 784 w 784"/>
                <a:gd name="T11" fmla="*/ 30 h 61"/>
                <a:gd name="T12" fmla="*/ 753 w 784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4" h="61">
                  <a:moveTo>
                    <a:pt x="753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13" y="61"/>
                    <a:pt x="0" y="47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770" y="0"/>
                    <a:pt x="784" y="14"/>
                    <a:pt x="784" y="30"/>
                  </a:cubicBezTo>
                  <a:cubicBezTo>
                    <a:pt x="784" y="47"/>
                    <a:pt x="770" y="61"/>
                    <a:pt x="753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8" name="Freeform 103">
              <a:extLst>
                <a:ext uri="{FF2B5EF4-FFF2-40B4-BE49-F238E27FC236}">
                  <a16:creationId xmlns:a16="http://schemas.microsoft.com/office/drawing/2014/main" id="{B702403E-6CF4-47EC-A92D-012C7B090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612" y="3638550"/>
              <a:ext cx="214313" cy="284163"/>
            </a:xfrm>
            <a:custGeom>
              <a:avLst/>
              <a:gdLst>
                <a:gd name="T0" fmla="*/ 81 w 398"/>
                <a:gd name="T1" fmla="*/ 214 h 528"/>
                <a:gd name="T2" fmla="*/ 28 w 398"/>
                <a:gd name="T3" fmla="*/ 343 h 528"/>
                <a:gd name="T4" fmla="*/ 213 w 398"/>
                <a:gd name="T5" fmla="*/ 528 h 528"/>
                <a:gd name="T6" fmla="*/ 398 w 398"/>
                <a:gd name="T7" fmla="*/ 343 h 528"/>
                <a:gd name="T8" fmla="*/ 213 w 398"/>
                <a:gd name="T9" fmla="*/ 158 h 528"/>
                <a:gd name="T10" fmla="*/ 131 w 398"/>
                <a:gd name="T11" fmla="*/ 178 h 528"/>
                <a:gd name="T12" fmla="*/ 62 w 398"/>
                <a:gd name="T13" fmla="*/ 22 h 528"/>
                <a:gd name="T14" fmla="*/ 22 w 398"/>
                <a:gd name="T15" fmla="*/ 7 h 528"/>
                <a:gd name="T16" fmla="*/ 7 w 398"/>
                <a:gd name="T17" fmla="*/ 47 h 528"/>
                <a:gd name="T18" fmla="*/ 81 w 398"/>
                <a:gd name="T19" fmla="*/ 214 h 528"/>
                <a:gd name="T20" fmla="*/ 213 w 398"/>
                <a:gd name="T21" fmla="*/ 183 h 528"/>
                <a:gd name="T22" fmla="*/ 373 w 398"/>
                <a:gd name="T23" fmla="*/ 343 h 528"/>
                <a:gd name="T24" fmla="*/ 213 w 398"/>
                <a:gd name="T25" fmla="*/ 503 h 528"/>
                <a:gd name="T26" fmla="*/ 54 w 398"/>
                <a:gd name="T27" fmla="*/ 343 h 528"/>
                <a:gd name="T28" fmla="*/ 92 w 398"/>
                <a:gd name="T29" fmla="*/ 239 h 528"/>
                <a:gd name="T30" fmla="*/ 174 w 398"/>
                <a:gd name="T31" fmla="*/ 426 h 528"/>
                <a:gd name="T32" fmla="*/ 198 w 398"/>
                <a:gd name="T33" fmla="*/ 444 h 528"/>
                <a:gd name="T34" fmla="*/ 202 w 398"/>
                <a:gd name="T35" fmla="*/ 444 h 528"/>
                <a:gd name="T36" fmla="*/ 226 w 398"/>
                <a:gd name="T37" fmla="*/ 431 h 528"/>
                <a:gd name="T38" fmla="*/ 314 w 398"/>
                <a:gd name="T39" fmla="*/ 311 h 528"/>
                <a:gd name="T40" fmla="*/ 308 w 398"/>
                <a:gd name="T41" fmla="*/ 268 h 528"/>
                <a:gd name="T42" fmla="*/ 265 w 398"/>
                <a:gd name="T43" fmla="*/ 275 h 528"/>
                <a:gd name="T44" fmla="*/ 208 w 398"/>
                <a:gd name="T45" fmla="*/ 353 h 528"/>
                <a:gd name="T46" fmla="*/ 141 w 398"/>
                <a:gd name="T47" fmla="*/ 201 h 528"/>
                <a:gd name="T48" fmla="*/ 213 w 398"/>
                <a:gd name="T49" fmla="*/ 18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28">
                  <a:moveTo>
                    <a:pt x="81" y="214"/>
                  </a:moveTo>
                  <a:cubicBezTo>
                    <a:pt x="48" y="248"/>
                    <a:pt x="28" y="293"/>
                    <a:pt x="28" y="343"/>
                  </a:cubicBezTo>
                  <a:cubicBezTo>
                    <a:pt x="28" y="445"/>
                    <a:pt x="111" y="528"/>
                    <a:pt x="213" y="528"/>
                  </a:cubicBezTo>
                  <a:cubicBezTo>
                    <a:pt x="315" y="528"/>
                    <a:pt x="398" y="445"/>
                    <a:pt x="398" y="343"/>
                  </a:cubicBezTo>
                  <a:cubicBezTo>
                    <a:pt x="398" y="241"/>
                    <a:pt x="315" y="158"/>
                    <a:pt x="213" y="158"/>
                  </a:cubicBezTo>
                  <a:cubicBezTo>
                    <a:pt x="184" y="158"/>
                    <a:pt x="156" y="165"/>
                    <a:pt x="131" y="178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7"/>
                    <a:pt x="38" y="0"/>
                    <a:pt x="22" y="7"/>
                  </a:cubicBezTo>
                  <a:cubicBezTo>
                    <a:pt x="7" y="14"/>
                    <a:pt x="0" y="32"/>
                    <a:pt x="7" y="47"/>
                  </a:cubicBezTo>
                  <a:lnTo>
                    <a:pt x="81" y="214"/>
                  </a:lnTo>
                  <a:close/>
                  <a:moveTo>
                    <a:pt x="213" y="183"/>
                  </a:moveTo>
                  <a:cubicBezTo>
                    <a:pt x="302" y="183"/>
                    <a:pt x="373" y="255"/>
                    <a:pt x="373" y="343"/>
                  </a:cubicBezTo>
                  <a:cubicBezTo>
                    <a:pt x="373" y="431"/>
                    <a:pt x="302" y="503"/>
                    <a:pt x="213" y="503"/>
                  </a:cubicBezTo>
                  <a:cubicBezTo>
                    <a:pt x="125" y="503"/>
                    <a:pt x="54" y="431"/>
                    <a:pt x="54" y="343"/>
                  </a:cubicBezTo>
                  <a:cubicBezTo>
                    <a:pt x="54" y="303"/>
                    <a:pt x="68" y="267"/>
                    <a:pt x="92" y="239"/>
                  </a:cubicBezTo>
                  <a:cubicBezTo>
                    <a:pt x="174" y="426"/>
                    <a:pt x="174" y="426"/>
                    <a:pt x="174" y="426"/>
                  </a:cubicBezTo>
                  <a:cubicBezTo>
                    <a:pt x="178" y="436"/>
                    <a:pt x="188" y="442"/>
                    <a:pt x="198" y="444"/>
                  </a:cubicBezTo>
                  <a:cubicBezTo>
                    <a:pt x="199" y="444"/>
                    <a:pt x="200" y="444"/>
                    <a:pt x="202" y="444"/>
                  </a:cubicBezTo>
                  <a:cubicBezTo>
                    <a:pt x="211" y="444"/>
                    <a:pt x="220" y="439"/>
                    <a:pt x="226" y="431"/>
                  </a:cubicBezTo>
                  <a:cubicBezTo>
                    <a:pt x="314" y="311"/>
                    <a:pt x="314" y="311"/>
                    <a:pt x="314" y="311"/>
                  </a:cubicBezTo>
                  <a:cubicBezTo>
                    <a:pt x="324" y="297"/>
                    <a:pt x="321" y="278"/>
                    <a:pt x="308" y="268"/>
                  </a:cubicBezTo>
                  <a:cubicBezTo>
                    <a:pt x="294" y="259"/>
                    <a:pt x="275" y="262"/>
                    <a:pt x="265" y="275"/>
                  </a:cubicBezTo>
                  <a:cubicBezTo>
                    <a:pt x="208" y="353"/>
                    <a:pt x="208" y="353"/>
                    <a:pt x="208" y="353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63" y="189"/>
                    <a:pt x="187" y="183"/>
                    <a:pt x="213" y="1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9" name="Freeform 104">
              <a:extLst>
                <a:ext uri="{FF2B5EF4-FFF2-40B4-BE49-F238E27FC236}">
                  <a16:creationId xmlns:a16="http://schemas.microsoft.com/office/drawing/2014/main" id="{53E2CD01-B6ED-4DE6-A713-71E949223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612" y="3929063"/>
              <a:ext cx="214313" cy="284163"/>
            </a:xfrm>
            <a:custGeom>
              <a:avLst/>
              <a:gdLst>
                <a:gd name="T0" fmla="*/ 213 w 398"/>
                <a:gd name="T1" fmla="*/ 157 h 527"/>
                <a:gd name="T2" fmla="*/ 131 w 398"/>
                <a:gd name="T3" fmla="*/ 177 h 527"/>
                <a:gd name="T4" fmla="*/ 62 w 398"/>
                <a:gd name="T5" fmla="*/ 22 h 527"/>
                <a:gd name="T6" fmla="*/ 22 w 398"/>
                <a:gd name="T7" fmla="*/ 6 h 527"/>
                <a:gd name="T8" fmla="*/ 7 w 398"/>
                <a:gd name="T9" fmla="*/ 46 h 527"/>
                <a:gd name="T10" fmla="*/ 81 w 398"/>
                <a:gd name="T11" fmla="*/ 214 h 527"/>
                <a:gd name="T12" fmla="*/ 28 w 398"/>
                <a:gd name="T13" fmla="*/ 342 h 527"/>
                <a:gd name="T14" fmla="*/ 213 w 398"/>
                <a:gd name="T15" fmla="*/ 527 h 527"/>
                <a:gd name="T16" fmla="*/ 398 w 398"/>
                <a:gd name="T17" fmla="*/ 342 h 527"/>
                <a:gd name="T18" fmla="*/ 213 w 398"/>
                <a:gd name="T19" fmla="*/ 157 h 527"/>
                <a:gd name="T20" fmla="*/ 213 w 398"/>
                <a:gd name="T21" fmla="*/ 502 h 527"/>
                <a:gd name="T22" fmla="*/ 54 w 398"/>
                <a:gd name="T23" fmla="*/ 342 h 527"/>
                <a:gd name="T24" fmla="*/ 92 w 398"/>
                <a:gd name="T25" fmla="*/ 239 h 527"/>
                <a:gd name="T26" fmla="*/ 174 w 398"/>
                <a:gd name="T27" fmla="*/ 425 h 527"/>
                <a:gd name="T28" fmla="*/ 198 w 398"/>
                <a:gd name="T29" fmla="*/ 443 h 527"/>
                <a:gd name="T30" fmla="*/ 202 w 398"/>
                <a:gd name="T31" fmla="*/ 443 h 527"/>
                <a:gd name="T32" fmla="*/ 226 w 398"/>
                <a:gd name="T33" fmla="*/ 431 h 527"/>
                <a:gd name="T34" fmla="*/ 314 w 398"/>
                <a:gd name="T35" fmla="*/ 310 h 527"/>
                <a:gd name="T36" fmla="*/ 308 w 398"/>
                <a:gd name="T37" fmla="*/ 268 h 527"/>
                <a:gd name="T38" fmla="*/ 265 w 398"/>
                <a:gd name="T39" fmla="*/ 274 h 527"/>
                <a:gd name="T40" fmla="*/ 208 w 398"/>
                <a:gd name="T41" fmla="*/ 353 h 527"/>
                <a:gd name="T42" fmla="*/ 141 w 398"/>
                <a:gd name="T43" fmla="*/ 200 h 527"/>
                <a:gd name="T44" fmla="*/ 213 w 398"/>
                <a:gd name="T45" fmla="*/ 182 h 527"/>
                <a:gd name="T46" fmla="*/ 373 w 398"/>
                <a:gd name="T47" fmla="*/ 342 h 527"/>
                <a:gd name="T48" fmla="*/ 213 w 398"/>
                <a:gd name="T49" fmla="*/ 50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27">
                  <a:moveTo>
                    <a:pt x="213" y="157"/>
                  </a:moveTo>
                  <a:cubicBezTo>
                    <a:pt x="184" y="157"/>
                    <a:pt x="156" y="164"/>
                    <a:pt x="131" y="177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6" y="7"/>
                    <a:pt x="38" y="0"/>
                    <a:pt x="22" y="6"/>
                  </a:cubicBezTo>
                  <a:cubicBezTo>
                    <a:pt x="7" y="13"/>
                    <a:pt x="0" y="31"/>
                    <a:pt x="7" y="46"/>
                  </a:cubicBezTo>
                  <a:cubicBezTo>
                    <a:pt x="81" y="214"/>
                    <a:pt x="81" y="214"/>
                    <a:pt x="81" y="214"/>
                  </a:cubicBezTo>
                  <a:cubicBezTo>
                    <a:pt x="48" y="247"/>
                    <a:pt x="28" y="292"/>
                    <a:pt x="28" y="342"/>
                  </a:cubicBezTo>
                  <a:cubicBezTo>
                    <a:pt x="28" y="444"/>
                    <a:pt x="111" y="527"/>
                    <a:pt x="213" y="527"/>
                  </a:cubicBezTo>
                  <a:cubicBezTo>
                    <a:pt x="315" y="527"/>
                    <a:pt x="398" y="444"/>
                    <a:pt x="398" y="342"/>
                  </a:cubicBezTo>
                  <a:cubicBezTo>
                    <a:pt x="398" y="240"/>
                    <a:pt x="315" y="157"/>
                    <a:pt x="213" y="157"/>
                  </a:cubicBezTo>
                  <a:close/>
                  <a:moveTo>
                    <a:pt x="213" y="502"/>
                  </a:moveTo>
                  <a:cubicBezTo>
                    <a:pt x="125" y="502"/>
                    <a:pt x="54" y="430"/>
                    <a:pt x="54" y="342"/>
                  </a:cubicBezTo>
                  <a:cubicBezTo>
                    <a:pt x="54" y="303"/>
                    <a:pt x="68" y="267"/>
                    <a:pt x="92" y="239"/>
                  </a:cubicBezTo>
                  <a:cubicBezTo>
                    <a:pt x="174" y="425"/>
                    <a:pt x="174" y="425"/>
                    <a:pt x="174" y="425"/>
                  </a:cubicBezTo>
                  <a:cubicBezTo>
                    <a:pt x="178" y="435"/>
                    <a:pt x="188" y="442"/>
                    <a:pt x="198" y="443"/>
                  </a:cubicBezTo>
                  <a:cubicBezTo>
                    <a:pt x="199" y="443"/>
                    <a:pt x="200" y="443"/>
                    <a:pt x="202" y="443"/>
                  </a:cubicBezTo>
                  <a:cubicBezTo>
                    <a:pt x="211" y="443"/>
                    <a:pt x="220" y="439"/>
                    <a:pt x="226" y="431"/>
                  </a:cubicBezTo>
                  <a:cubicBezTo>
                    <a:pt x="314" y="310"/>
                    <a:pt x="314" y="310"/>
                    <a:pt x="314" y="310"/>
                  </a:cubicBezTo>
                  <a:cubicBezTo>
                    <a:pt x="324" y="297"/>
                    <a:pt x="321" y="278"/>
                    <a:pt x="308" y="268"/>
                  </a:cubicBezTo>
                  <a:cubicBezTo>
                    <a:pt x="294" y="258"/>
                    <a:pt x="275" y="261"/>
                    <a:pt x="265" y="274"/>
                  </a:cubicBezTo>
                  <a:cubicBezTo>
                    <a:pt x="208" y="353"/>
                    <a:pt x="208" y="353"/>
                    <a:pt x="208" y="353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163" y="189"/>
                    <a:pt x="187" y="182"/>
                    <a:pt x="213" y="182"/>
                  </a:cubicBezTo>
                  <a:cubicBezTo>
                    <a:pt x="302" y="182"/>
                    <a:pt x="373" y="254"/>
                    <a:pt x="373" y="342"/>
                  </a:cubicBezTo>
                  <a:cubicBezTo>
                    <a:pt x="373" y="430"/>
                    <a:pt x="302" y="502"/>
                    <a:pt x="213" y="5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C950399B-3EA4-4525-9D62-043ECCFF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4081463"/>
              <a:ext cx="420688" cy="33338"/>
            </a:xfrm>
            <a:custGeom>
              <a:avLst/>
              <a:gdLst>
                <a:gd name="T0" fmla="*/ 753 w 784"/>
                <a:gd name="T1" fmla="*/ 60 h 60"/>
                <a:gd name="T2" fmla="*/ 30 w 784"/>
                <a:gd name="T3" fmla="*/ 60 h 60"/>
                <a:gd name="T4" fmla="*/ 0 w 784"/>
                <a:gd name="T5" fmla="*/ 30 h 60"/>
                <a:gd name="T6" fmla="*/ 30 w 784"/>
                <a:gd name="T7" fmla="*/ 0 h 60"/>
                <a:gd name="T8" fmla="*/ 753 w 784"/>
                <a:gd name="T9" fmla="*/ 0 h 60"/>
                <a:gd name="T10" fmla="*/ 784 w 784"/>
                <a:gd name="T11" fmla="*/ 30 h 60"/>
                <a:gd name="T12" fmla="*/ 753 w 784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4" h="60">
                  <a:moveTo>
                    <a:pt x="753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770" y="0"/>
                    <a:pt x="784" y="13"/>
                    <a:pt x="784" y="30"/>
                  </a:cubicBezTo>
                  <a:cubicBezTo>
                    <a:pt x="784" y="47"/>
                    <a:pt x="770" y="60"/>
                    <a:pt x="753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</p:grpSp>
      <p:grpSp>
        <p:nvGrpSpPr>
          <p:cNvPr id="11" name="Gruppieren 8290">
            <a:extLst>
              <a:ext uri="{FF2B5EF4-FFF2-40B4-BE49-F238E27FC236}">
                <a16:creationId xmlns:a16="http://schemas.microsoft.com/office/drawing/2014/main" id="{EB85FD73-8118-4C67-BED3-F8EB1932415C}"/>
              </a:ext>
            </a:extLst>
          </p:cNvPr>
          <p:cNvGrpSpPr>
            <a:grpSpLocks noChangeAspect="1"/>
          </p:cNvGrpSpPr>
          <p:nvPr/>
        </p:nvGrpSpPr>
        <p:grpSpPr>
          <a:xfrm>
            <a:off x="751592" y="2552063"/>
            <a:ext cx="958109" cy="574428"/>
            <a:chOff x="-2120900" y="2230438"/>
            <a:chExt cx="2089150" cy="1252538"/>
          </a:xfrm>
          <a:solidFill>
            <a:schemeClr val="accent5"/>
          </a:solidFill>
        </p:grpSpPr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C784642D-2A57-4ED7-A55C-EC38ED28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31963" y="2682876"/>
              <a:ext cx="158750" cy="200025"/>
            </a:xfrm>
            <a:custGeom>
              <a:avLst/>
              <a:gdLst>
                <a:gd name="T0" fmla="*/ 109 w 109"/>
                <a:gd name="T1" fmla="*/ 137 h 137"/>
                <a:gd name="T2" fmla="*/ 81 w 109"/>
                <a:gd name="T3" fmla="*/ 137 h 137"/>
                <a:gd name="T4" fmla="*/ 81 w 109"/>
                <a:gd name="T5" fmla="*/ 29 h 137"/>
                <a:gd name="T6" fmla="*/ 29 w 109"/>
                <a:gd name="T7" fmla="*/ 29 h 137"/>
                <a:gd name="T8" fmla="*/ 29 w 109"/>
                <a:gd name="T9" fmla="*/ 137 h 137"/>
                <a:gd name="T10" fmla="*/ 0 w 109"/>
                <a:gd name="T11" fmla="*/ 137 h 137"/>
                <a:gd name="T12" fmla="*/ 0 w 109"/>
                <a:gd name="T13" fmla="*/ 14 h 137"/>
                <a:gd name="T14" fmla="*/ 15 w 109"/>
                <a:gd name="T15" fmla="*/ 0 h 137"/>
                <a:gd name="T16" fmla="*/ 95 w 109"/>
                <a:gd name="T17" fmla="*/ 0 h 137"/>
                <a:gd name="T18" fmla="*/ 109 w 109"/>
                <a:gd name="T19" fmla="*/ 14 h 137"/>
                <a:gd name="T20" fmla="*/ 109 w 109"/>
                <a:gd name="T2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37">
                  <a:moveTo>
                    <a:pt x="109" y="137"/>
                  </a:moveTo>
                  <a:cubicBezTo>
                    <a:pt x="81" y="137"/>
                    <a:pt x="81" y="137"/>
                    <a:pt x="81" y="13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3" y="0"/>
                    <a:pt x="109" y="6"/>
                    <a:pt x="109" y="14"/>
                  </a:cubicBezTo>
                  <a:lnTo>
                    <a:pt x="109" y="13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13" name="Freeform 149">
              <a:extLst>
                <a:ext uri="{FF2B5EF4-FFF2-40B4-BE49-F238E27FC236}">
                  <a16:creationId xmlns:a16="http://schemas.microsoft.com/office/drawing/2014/main" id="{110E843A-E4D6-4BC4-8E4C-D5D0CB076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4638" y="2435226"/>
              <a:ext cx="160338" cy="447675"/>
            </a:xfrm>
            <a:custGeom>
              <a:avLst/>
              <a:gdLst>
                <a:gd name="T0" fmla="*/ 109 w 109"/>
                <a:gd name="T1" fmla="*/ 305 h 305"/>
                <a:gd name="T2" fmla="*/ 80 w 109"/>
                <a:gd name="T3" fmla="*/ 305 h 305"/>
                <a:gd name="T4" fmla="*/ 80 w 109"/>
                <a:gd name="T5" fmla="*/ 29 h 305"/>
                <a:gd name="T6" fmla="*/ 28 w 109"/>
                <a:gd name="T7" fmla="*/ 29 h 305"/>
                <a:gd name="T8" fmla="*/ 28 w 109"/>
                <a:gd name="T9" fmla="*/ 305 h 305"/>
                <a:gd name="T10" fmla="*/ 0 w 109"/>
                <a:gd name="T11" fmla="*/ 305 h 305"/>
                <a:gd name="T12" fmla="*/ 0 w 109"/>
                <a:gd name="T13" fmla="*/ 15 h 305"/>
                <a:gd name="T14" fmla="*/ 14 w 109"/>
                <a:gd name="T15" fmla="*/ 0 h 305"/>
                <a:gd name="T16" fmla="*/ 94 w 109"/>
                <a:gd name="T17" fmla="*/ 0 h 305"/>
                <a:gd name="T18" fmla="*/ 109 w 109"/>
                <a:gd name="T19" fmla="*/ 15 h 305"/>
                <a:gd name="T20" fmla="*/ 109 w 109"/>
                <a:gd name="T2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305">
                  <a:moveTo>
                    <a:pt x="109" y="305"/>
                  </a:moveTo>
                  <a:cubicBezTo>
                    <a:pt x="80" y="305"/>
                    <a:pt x="80" y="305"/>
                    <a:pt x="80" y="305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5"/>
                    <a:pt x="28" y="305"/>
                    <a:pt x="28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2" y="0"/>
                    <a:pt x="109" y="7"/>
                    <a:pt x="109" y="15"/>
                  </a:cubicBezTo>
                  <a:lnTo>
                    <a:pt x="109" y="30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14" name="Freeform 150">
              <a:extLst>
                <a:ext uri="{FF2B5EF4-FFF2-40B4-BE49-F238E27FC236}">
                  <a16:creationId xmlns:a16="http://schemas.microsoft.com/office/drawing/2014/main" id="{DF6A3F71-DB20-4C2D-8387-C53E47BC9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2463" y="2579688"/>
              <a:ext cx="158750" cy="303213"/>
            </a:xfrm>
            <a:custGeom>
              <a:avLst/>
              <a:gdLst>
                <a:gd name="T0" fmla="*/ 109 w 109"/>
                <a:gd name="T1" fmla="*/ 207 h 207"/>
                <a:gd name="T2" fmla="*/ 81 w 109"/>
                <a:gd name="T3" fmla="*/ 207 h 207"/>
                <a:gd name="T4" fmla="*/ 81 w 109"/>
                <a:gd name="T5" fmla="*/ 29 h 207"/>
                <a:gd name="T6" fmla="*/ 29 w 109"/>
                <a:gd name="T7" fmla="*/ 29 h 207"/>
                <a:gd name="T8" fmla="*/ 29 w 109"/>
                <a:gd name="T9" fmla="*/ 207 h 207"/>
                <a:gd name="T10" fmla="*/ 0 w 109"/>
                <a:gd name="T11" fmla="*/ 207 h 207"/>
                <a:gd name="T12" fmla="*/ 0 w 109"/>
                <a:gd name="T13" fmla="*/ 15 h 207"/>
                <a:gd name="T14" fmla="*/ 15 w 109"/>
                <a:gd name="T15" fmla="*/ 0 h 207"/>
                <a:gd name="T16" fmla="*/ 95 w 109"/>
                <a:gd name="T17" fmla="*/ 0 h 207"/>
                <a:gd name="T18" fmla="*/ 109 w 109"/>
                <a:gd name="T19" fmla="*/ 15 h 207"/>
                <a:gd name="T20" fmla="*/ 109 w 109"/>
                <a:gd name="T2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207">
                  <a:moveTo>
                    <a:pt x="109" y="207"/>
                  </a:moveTo>
                  <a:cubicBezTo>
                    <a:pt x="81" y="207"/>
                    <a:pt x="81" y="207"/>
                    <a:pt x="81" y="20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3" y="0"/>
                    <a:pt x="109" y="7"/>
                    <a:pt x="109" y="15"/>
                  </a:cubicBezTo>
                  <a:lnTo>
                    <a:pt x="109" y="20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15" name="Freeform 151">
              <a:extLst>
                <a:ext uri="{FF2B5EF4-FFF2-40B4-BE49-F238E27FC236}">
                  <a16:creationId xmlns:a16="http://schemas.microsoft.com/office/drawing/2014/main" id="{04FF8C72-CFCD-4EC9-8428-E055AED8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43100" y="2935288"/>
              <a:ext cx="587375" cy="39688"/>
            </a:xfrm>
            <a:custGeom>
              <a:avLst/>
              <a:gdLst>
                <a:gd name="T0" fmla="*/ 387 w 401"/>
                <a:gd name="T1" fmla="*/ 28 h 28"/>
                <a:gd name="T2" fmla="*/ 15 w 401"/>
                <a:gd name="T3" fmla="*/ 28 h 28"/>
                <a:gd name="T4" fmla="*/ 0 w 401"/>
                <a:gd name="T5" fmla="*/ 14 h 28"/>
                <a:gd name="T6" fmla="*/ 15 w 401"/>
                <a:gd name="T7" fmla="*/ 0 h 28"/>
                <a:gd name="T8" fmla="*/ 387 w 401"/>
                <a:gd name="T9" fmla="*/ 0 h 28"/>
                <a:gd name="T10" fmla="*/ 401 w 401"/>
                <a:gd name="T11" fmla="*/ 14 h 28"/>
                <a:gd name="T12" fmla="*/ 387 w 401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" h="28">
                  <a:moveTo>
                    <a:pt x="387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95" y="0"/>
                    <a:pt x="401" y="6"/>
                    <a:pt x="401" y="14"/>
                  </a:cubicBezTo>
                  <a:cubicBezTo>
                    <a:pt x="401" y="22"/>
                    <a:pt x="395" y="28"/>
                    <a:pt x="387" y="28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16" name="Freeform 152">
              <a:extLst>
                <a:ext uri="{FF2B5EF4-FFF2-40B4-BE49-F238E27FC236}">
                  <a16:creationId xmlns:a16="http://schemas.microsoft.com/office/drawing/2014/main" id="{F7641668-AEFC-4026-BC0E-87BF7721D7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20900" y="2230438"/>
              <a:ext cx="2089150" cy="1252538"/>
            </a:xfrm>
            <a:custGeom>
              <a:avLst/>
              <a:gdLst>
                <a:gd name="T0" fmla="*/ 1307 w 1425"/>
                <a:gd name="T1" fmla="*/ 346 h 854"/>
                <a:gd name="T2" fmla="*/ 1231 w 1425"/>
                <a:gd name="T3" fmla="*/ 471 h 854"/>
                <a:gd name="T4" fmla="*/ 1217 w 1425"/>
                <a:gd name="T5" fmla="*/ 172 h 854"/>
                <a:gd name="T6" fmla="*/ 589 w 1425"/>
                <a:gd name="T7" fmla="*/ 133 h 854"/>
                <a:gd name="T8" fmla="*/ 0 w 1425"/>
                <a:gd name="T9" fmla="*/ 326 h 854"/>
                <a:gd name="T10" fmla="*/ 253 w 1425"/>
                <a:gd name="T11" fmla="*/ 747 h 854"/>
                <a:gd name="T12" fmla="*/ 183 w 1425"/>
                <a:gd name="T13" fmla="*/ 761 h 854"/>
                <a:gd name="T14" fmla="*/ 222 w 1425"/>
                <a:gd name="T15" fmla="*/ 854 h 854"/>
                <a:gd name="T16" fmla="*/ 1287 w 1425"/>
                <a:gd name="T17" fmla="*/ 815 h 854"/>
                <a:gd name="T18" fmla="*/ 1273 w 1425"/>
                <a:gd name="T19" fmla="*/ 747 h 854"/>
                <a:gd name="T20" fmla="*/ 1217 w 1425"/>
                <a:gd name="T21" fmla="*/ 576 h 854"/>
                <a:gd name="T22" fmla="*/ 1250 w 1425"/>
                <a:gd name="T23" fmla="*/ 492 h 854"/>
                <a:gd name="T24" fmla="*/ 1366 w 1425"/>
                <a:gd name="T25" fmla="*/ 404 h 854"/>
                <a:gd name="T26" fmla="*/ 1366 w 1425"/>
                <a:gd name="T27" fmla="*/ 287 h 854"/>
                <a:gd name="T28" fmla="*/ 1189 w 1425"/>
                <a:gd name="T29" fmla="*/ 172 h 854"/>
                <a:gd name="T30" fmla="*/ 1170 w 1425"/>
                <a:gd name="T31" fmla="*/ 470 h 854"/>
                <a:gd name="T32" fmla="*/ 1082 w 1425"/>
                <a:gd name="T33" fmla="*/ 344 h 854"/>
                <a:gd name="T34" fmla="*/ 965 w 1425"/>
                <a:gd name="T35" fmla="*/ 344 h 854"/>
                <a:gd name="T36" fmla="*/ 877 w 1425"/>
                <a:gd name="T37" fmla="*/ 470 h 854"/>
                <a:gd name="T38" fmla="*/ 789 w 1425"/>
                <a:gd name="T39" fmla="*/ 521 h 854"/>
                <a:gd name="T40" fmla="*/ 906 w 1425"/>
                <a:gd name="T41" fmla="*/ 521 h 854"/>
                <a:gd name="T42" fmla="*/ 993 w 1425"/>
                <a:gd name="T43" fmla="*/ 394 h 854"/>
                <a:gd name="T44" fmla="*/ 1053 w 1425"/>
                <a:gd name="T45" fmla="*/ 394 h 854"/>
                <a:gd name="T46" fmla="*/ 1141 w 1425"/>
                <a:gd name="T47" fmla="*/ 521 h 854"/>
                <a:gd name="T48" fmla="*/ 1189 w 1425"/>
                <a:gd name="T49" fmla="*/ 747 h 854"/>
                <a:gd name="T50" fmla="*/ 281 w 1425"/>
                <a:gd name="T51" fmla="*/ 648 h 854"/>
                <a:gd name="T52" fmla="*/ 652 w 1425"/>
                <a:gd name="T53" fmla="*/ 326 h 854"/>
                <a:gd name="T54" fmla="*/ 1178 w 1425"/>
                <a:gd name="T55" fmla="*/ 162 h 854"/>
                <a:gd name="T56" fmla="*/ 1023 w 1425"/>
                <a:gd name="T57" fmla="*/ 314 h 854"/>
                <a:gd name="T58" fmla="*/ 1023 w 1425"/>
                <a:gd name="T59" fmla="*/ 374 h 854"/>
                <a:gd name="T60" fmla="*/ 877 w 1425"/>
                <a:gd name="T61" fmla="*/ 521 h 854"/>
                <a:gd name="T62" fmla="*/ 817 w 1425"/>
                <a:gd name="T63" fmla="*/ 521 h 854"/>
                <a:gd name="T64" fmla="*/ 877 w 1425"/>
                <a:gd name="T65" fmla="*/ 521 h 854"/>
                <a:gd name="T66" fmla="*/ 326 w 1425"/>
                <a:gd name="T67" fmla="*/ 29 h 854"/>
                <a:gd name="T68" fmla="*/ 326 w 1425"/>
                <a:gd name="T69" fmla="*/ 623 h 854"/>
                <a:gd name="T70" fmla="*/ 1259 w 1425"/>
                <a:gd name="T71" fmla="*/ 775 h 854"/>
                <a:gd name="T72" fmla="*/ 1248 w 1425"/>
                <a:gd name="T73" fmla="*/ 825 h 854"/>
                <a:gd name="T74" fmla="*/ 211 w 1425"/>
                <a:gd name="T75" fmla="*/ 815 h 854"/>
                <a:gd name="T76" fmla="*/ 1259 w 1425"/>
                <a:gd name="T77" fmla="*/ 775 h 854"/>
                <a:gd name="T78" fmla="*/ 1169 w 1425"/>
                <a:gd name="T79" fmla="*/ 521 h 854"/>
                <a:gd name="T80" fmla="*/ 1230 w 1425"/>
                <a:gd name="T81" fmla="*/ 521 h 854"/>
                <a:gd name="T82" fmla="*/ 1366 w 1425"/>
                <a:gd name="T83" fmla="*/ 376 h 854"/>
                <a:gd name="T84" fmla="*/ 1342 w 1425"/>
                <a:gd name="T85" fmla="*/ 364 h 854"/>
                <a:gd name="T86" fmla="*/ 1366 w 1425"/>
                <a:gd name="T87" fmla="*/ 315 h 854"/>
                <a:gd name="T88" fmla="*/ 1366 w 1425"/>
                <a:gd name="T89" fmla="*/ 37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5" h="854">
                  <a:moveTo>
                    <a:pt x="1366" y="287"/>
                  </a:moveTo>
                  <a:cubicBezTo>
                    <a:pt x="1334" y="287"/>
                    <a:pt x="1307" y="313"/>
                    <a:pt x="1307" y="346"/>
                  </a:cubicBezTo>
                  <a:cubicBezTo>
                    <a:pt x="1307" y="359"/>
                    <a:pt x="1312" y="372"/>
                    <a:pt x="1320" y="382"/>
                  </a:cubicBezTo>
                  <a:cubicBezTo>
                    <a:pt x="1231" y="471"/>
                    <a:pt x="1231" y="471"/>
                    <a:pt x="1231" y="471"/>
                  </a:cubicBezTo>
                  <a:cubicBezTo>
                    <a:pt x="1226" y="468"/>
                    <a:pt x="1222" y="467"/>
                    <a:pt x="1217" y="465"/>
                  </a:cubicBezTo>
                  <a:cubicBezTo>
                    <a:pt x="1217" y="172"/>
                    <a:pt x="1217" y="172"/>
                    <a:pt x="1217" y="172"/>
                  </a:cubicBezTo>
                  <a:cubicBezTo>
                    <a:pt x="1217" y="157"/>
                    <a:pt x="1207" y="133"/>
                    <a:pt x="1178" y="133"/>
                  </a:cubicBezTo>
                  <a:cubicBezTo>
                    <a:pt x="589" y="133"/>
                    <a:pt x="589" y="133"/>
                    <a:pt x="589" y="133"/>
                  </a:cubicBezTo>
                  <a:cubicBezTo>
                    <a:pt x="529" y="53"/>
                    <a:pt x="434" y="0"/>
                    <a:pt x="326" y="0"/>
                  </a:cubicBezTo>
                  <a:cubicBezTo>
                    <a:pt x="147" y="0"/>
                    <a:pt x="0" y="146"/>
                    <a:pt x="0" y="326"/>
                  </a:cubicBezTo>
                  <a:cubicBezTo>
                    <a:pt x="0" y="480"/>
                    <a:pt x="109" y="610"/>
                    <a:pt x="253" y="643"/>
                  </a:cubicBezTo>
                  <a:cubicBezTo>
                    <a:pt x="253" y="747"/>
                    <a:pt x="253" y="747"/>
                    <a:pt x="253" y="747"/>
                  </a:cubicBezTo>
                  <a:cubicBezTo>
                    <a:pt x="197" y="747"/>
                    <a:pt x="197" y="747"/>
                    <a:pt x="197" y="747"/>
                  </a:cubicBezTo>
                  <a:cubicBezTo>
                    <a:pt x="189" y="747"/>
                    <a:pt x="183" y="753"/>
                    <a:pt x="183" y="761"/>
                  </a:cubicBezTo>
                  <a:cubicBezTo>
                    <a:pt x="183" y="815"/>
                    <a:pt x="183" y="815"/>
                    <a:pt x="183" y="815"/>
                  </a:cubicBezTo>
                  <a:cubicBezTo>
                    <a:pt x="183" y="830"/>
                    <a:pt x="193" y="854"/>
                    <a:pt x="222" y="854"/>
                  </a:cubicBezTo>
                  <a:cubicBezTo>
                    <a:pt x="1248" y="854"/>
                    <a:pt x="1248" y="854"/>
                    <a:pt x="1248" y="854"/>
                  </a:cubicBezTo>
                  <a:cubicBezTo>
                    <a:pt x="1264" y="854"/>
                    <a:pt x="1287" y="843"/>
                    <a:pt x="1287" y="815"/>
                  </a:cubicBezTo>
                  <a:cubicBezTo>
                    <a:pt x="1287" y="761"/>
                    <a:pt x="1287" y="761"/>
                    <a:pt x="1287" y="761"/>
                  </a:cubicBezTo>
                  <a:cubicBezTo>
                    <a:pt x="1287" y="753"/>
                    <a:pt x="1281" y="747"/>
                    <a:pt x="1273" y="747"/>
                  </a:cubicBezTo>
                  <a:cubicBezTo>
                    <a:pt x="1217" y="747"/>
                    <a:pt x="1217" y="747"/>
                    <a:pt x="1217" y="747"/>
                  </a:cubicBezTo>
                  <a:cubicBezTo>
                    <a:pt x="1217" y="576"/>
                    <a:pt x="1217" y="576"/>
                    <a:pt x="1217" y="576"/>
                  </a:cubicBezTo>
                  <a:cubicBezTo>
                    <a:pt x="1241" y="569"/>
                    <a:pt x="1258" y="547"/>
                    <a:pt x="1258" y="521"/>
                  </a:cubicBezTo>
                  <a:cubicBezTo>
                    <a:pt x="1258" y="510"/>
                    <a:pt x="1255" y="500"/>
                    <a:pt x="1250" y="492"/>
                  </a:cubicBezTo>
                  <a:cubicBezTo>
                    <a:pt x="1343" y="399"/>
                    <a:pt x="1343" y="399"/>
                    <a:pt x="1343" y="399"/>
                  </a:cubicBezTo>
                  <a:cubicBezTo>
                    <a:pt x="1350" y="402"/>
                    <a:pt x="1358" y="404"/>
                    <a:pt x="1366" y="404"/>
                  </a:cubicBezTo>
                  <a:cubicBezTo>
                    <a:pt x="1398" y="404"/>
                    <a:pt x="1425" y="378"/>
                    <a:pt x="1425" y="346"/>
                  </a:cubicBezTo>
                  <a:cubicBezTo>
                    <a:pt x="1425" y="313"/>
                    <a:pt x="1398" y="287"/>
                    <a:pt x="1366" y="287"/>
                  </a:cubicBezTo>
                  <a:close/>
                  <a:moveTo>
                    <a:pt x="1178" y="162"/>
                  </a:moveTo>
                  <a:cubicBezTo>
                    <a:pt x="1181" y="162"/>
                    <a:pt x="1188" y="162"/>
                    <a:pt x="1189" y="172"/>
                  </a:cubicBezTo>
                  <a:cubicBezTo>
                    <a:pt x="1189" y="463"/>
                    <a:pt x="1189" y="463"/>
                    <a:pt x="1189" y="463"/>
                  </a:cubicBezTo>
                  <a:cubicBezTo>
                    <a:pt x="1182" y="464"/>
                    <a:pt x="1175" y="467"/>
                    <a:pt x="1170" y="470"/>
                  </a:cubicBezTo>
                  <a:cubicBezTo>
                    <a:pt x="1073" y="374"/>
                    <a:pt x="1073" y="374"/>
                    <a:pt x="1073" y="374"/>
                  </a:cubicBezTo>
                  <a:cubicBezTo>
                    <a:pt x="1079" y="365"/>
                    <a:pt x="1082" y="355"/>
                    <a:pt x="1082" y="344"/>
                  </a:cubicBezTo>
                  <a:cubicBezTo>
                    <a:pt x="1082" y="312"/>
                    <a:pt x="1056" y="286"/>
                    <a:pt x="1023" y="286"/>
                  </a:cubicBezTo>
                  <a:cubicBezTo>
                    <a:pt x="991" y="286"/>
                    <a:pt x="965" y="312"/>
                    <a:pt x="965" y="344"/>
                  </a:cubicBezTo>
                  <a:cubicBezTo>
                    <a:pt x="965" y="355"/>
                    <a:pt x="968" y="365"/>
                    <a:pt x="973" y="374"/>
                  </a:cubicBezTo>
                  <a:cubicBezTo>
                    <a:pt x="877" y="470"/>
                    <a:pt x="877" y="470"/>
                    <a:pt x="877" y="470"/>
                  </a:cubicBezTo>
                  <a:cubicBezTo>
                    <a:pt x="868" y="465"/>
                    <a:pt x="858" y="462"/>
                    <a:pt x="847" y="462"/>
                  </a:cubicBezTo>
                  <a:cubicBezTo>
                    <a:pt x="815" y="462"/>
                    <a:pt x="789" y="488"/>
                    <a:pt x="789" y="521"/>
                  </a:cubicBezTo>
                  <a:cubicBezTo>
                    <a:pt x="789" y="553"/>
                    <a:pt x="815" y="579"/>
                    <a:pt x="847" y="579"/>
                  </a:cubicBezTo>
                  <a:cubicBezTo>
                    <a:pt x="879" y="579"/>
                    <a:pt x="906" y="553"/>
                    <a:pt x="906" y="521"/>
                  </a:cubicBezTo>
                  <a:cubicBezTo>
                    <a:pt x="906" y="510"/>
                    <a:pt x="902" y="499"/>
                    <a:pt x="897" y="491"/>
                  </a:cubicBezTo>
                  <a:cubicBezTo>
                    <a:pt x="993" y="394"/>
                    <a:pt x="993" y="394"/>
                    <a:pt x="993" y="394"/>
                  </a:cubicBezTo>
                  <a:cubicBezTo>
                    <a:pt x="1002" y="400"/>
                    <a:pt x="1012" y="403"/>
                    <a:pt x="1023" y="403"/>
                  </a:cubicBezTo>
                  <a:cubicBezTo>
                    <a:pt x="1034" y="403"/>
                    <a:pt x="1044" y="400"/>
                    <a:pt x="1053" y="394"/>
                  </a:cubicBezTo>
                  <a:cubicBezTo>
                    <a:pt x="1149" y="491"/>
                    <a:pt x="1149" y="491"/>
                    <a:pt x="1149" y="491"/>
                  </a:cubicBezTo>
                  <a:cubicBezTo>
                    <a:pt x="1144" y="499"/>
                    <a:pt x="1141" y="510"/>
                    <a:pt x="1141" y="521"/>
                  </a:cubicBezTo>
                  <a:cubicBezTo>
                    <a:pt x="1141" y="549"/>
                    <a:pt x="1162" y="573"/>
                    <a:pt x="1189" y="578"/>
                  </a:cubicBezTo>
                  <a:cubicBezTo>
                    <a:pt x="1189" y="747"/>
                    <a:pt x="1189" y="747"/>
                    <a:pt x="1189" y="747"/>
                  </a:cubicBezTo>
                  <a:cubicBezTo>
                    <a:pt x="281" y="747"/>
                    <a:pt x="281" y="747"/>
                    <a:pt x="281" y="747"/>
                  </a:cubicBezTo>
                  <a:cubicBezTo>
                    <a:pt x="281" y="648"/>
                    <a:pt x="281" y="648"/>
                    <a:pt x="281" y="648"/>
                  </a:cubicBezTo>
                  <a:cubicBezTo>
                    <a:pt x="296" y="650"/>
                    <a:pt x="311" y="651"/>
                    <a:pt x="326" y="651"/>
                  </a:cubicBezTo>
                  <a:cubicBezTo>
                    <a:pt x="506" y="651"/>
                    <a:pt x="652" y="505"/>
                    <a:pt x="652" y="326"/>
                  </a:cubicBezTo>
                  <a:cubicBezTo>
                    <a:pt x="652" y="266"/>
                    <a:pt x="636" y="210"/>
                    <a:pt x="607" y="162"/>
                  </a:cubicBezTo>
                  <a:lnTo>
                    <a:pt x="1178" y="162"/>
                  </a:lnTo>
                  <a:close/>
                  <a:moveTo>
                    <a:pt x="993" y="344"/>
                  </a:moveTo>
                  <a:cubicBezTo>
                    <a:pt x="993" y="328"/>
                    <a:pt x="1007" y="314"/>
                    <a:pt x="1023" y="314"/>
                  </a:cubicBezTo>
                  <a:cubicBezTo>
                    <a:pt x="1040" y="314"/>
                    <a:pt x="1053" y="328"/>
                    <a:pt x="1053" y="344"/>
                  </a:cubicBezTo>
                  <a:cubicBezTo>
                    <a:pt x="1053" y="361"/>
                    <a:pt x="1040" y="374"/>
                    <a:pt x="1023" y="374"/>
                  </a:cubicBezTo>
                  <a:cubicBezTo>
                    <a:pt x="1007" y="374"/>
                    <a:pt x="993" y="361"/>
                    <a:pt x="993" y="344"/>
                  </a:cubicBezTo>
                  <a:close/>
                  <a:moveTo>
                    <a:pt x="877" y="521"/>
                  </a:moveTo>
                  <a:cubicBezTo>
                    <a:pt x="877" y="537"/>
                    <a:pt x="864" y="551"/>
                    <a:pt x="847" y="551"/>
                  </a:cubicBezTo>
                  <a:cubicBezTo>
                    <a:pt x="831" y="551"/>
                    <a:pt x="817" y="537"/>
                    <a:pt x="817" y="521"/>
                  </a:cubicBezTo>
                  <a:cubicBezTo>
                    <a:pt x="817" y="504"/>
                    <a:pt x="831" y="490"/>
                    <a:pt x="847" y="490"/>
                  </a:cubicBezTo>
                  <a:cubicBezTo>
                    <a:pt x="864" y="490"/>
                    <a:pt x="877" y="504"/>
                    <a:pt x="877" y="521"/>
                  </a:cubicBezTo>
                  <a:close/>
                  <a:moveTo>
                    <a:pt x="29" y="326"/>
                  </a:moveTo>
                  <a:cubicBezTo>
                    <a:pt x="29" y="162"/>
                    <a:pt x="162" y="29"/>
                    <a:pt x="326" y="29"/>
                  </a:cubicBezTo>
                  <a:cubicBezTo>
                    <a:pt x="490" y="29"/>
                    <a:pt x="623" y="162"/>
                    <a:pt x="623" y="326"/>
                  </a:cubicBezTo>
                  <a:cubicBezTo>
                    <a:pt x="623" y="490"/>
                    <a:pt x="490" y="623"/>
                    <a:pt x="326" y="623"/>
                  </a:cubicBezTo>
                  <a:cubicBezTo>
                    <a:pt x="162" y="623"/>
                    <a:pt x="29" y="490"/>
                    <a:pt x="29" y="326"/>
                  </a:cubicBezTo>
                  <a:close/>
                  <a:moveTo>
                    <a:pt x="1259" y="775"/>
                  </a:moveTo>
                  <a:cubicBezTo>
                    <a:pt x="1259" y="815"/>
                    <a:pt x="1259" y="815"/>
                    <a:pt x="1259" y="815"/>
                  </a:cubicBezTo>
                  <a:cubicBezTo>
                    <a:pt x="1259" y="817"/>
                    <a:pt x="1259" y="825"/>
                    <a:pt x="1248" y="825"/>
                  </a:cubicBezTo>
                  <a:cubicBezTo>
                    <a:pt x="222" y="825"/>
                    <a:pt x="222" y="825"/>
                    <a:pt x="222" y="825"/>
                  </a:cubicBezTo>
                  <a:cubicBezTo>
                    <a:pt x="219" y="825"/>
                    <a:pt x="212" y="825"/>
                    <a:pt x="211" y="815"/>
                  </a:cubicBezTo>
                  <a:cubicBezTo>
                    <a:pt x="211" y="775"/>
                    <a:pt x="211" y="775"/>
                    <a:pt x="211" y="775"/>
                  </a:cubicBezTo>
                  <a:lnTo>
                    <a:pt x="1259" y="775"/>
                  </a:lnTo>
                  <a:close/>
                  <a:moveTo>
                    <a:pt x="1200" y="551"/>
                  </a:moveTo>
                  <a:cubicBezTo>
                    <a:pt x="1183" y="551"/>
                    <a:pt x="1169" y="537"/>
                    <a:pt x="1169" y="521"/>
                  </a:cubicBezTo>
                  <a:cubicBezTo>
                    <a:pt x="1169" y="504"/>
                    <a:pt x="1183" y="490"/>
                    <a:pt x="1200" y="490"/>
                  </a:cubicBezTo>
                  <a:cubicBezTo>
                    <a:pt x="1216" y="490"/>
                    <a:pt x="1230" y="504"/>
                    <a:pt x="1230" y="521"/>
                  </a:cubicBezTo>
                  <a:cubicBezTo>
                    <a:pt x="1230" y="537"/>
                    <a:pt x="1216" y="551"/>
                    <a:pt x="1200" y="551"/>
                  </a:cubicBezTo>
                  <a:close/>
                  <a:moveTo>
                    <a:pt x="1366" y="376"/>
                  </a:moveTo>
                  <a:cubicBezTo>
                    <a:pt x="1359" y="376"/>
                    <a:pt x="1353" y="373"/>
                    <a:pt x="1348" y="369"/>
                  </a:cubicBezTo>
                  <a:cubicBezTo>
                    <a:pt x="1342" y="364"/>
                    <a:pt x="1342" y="364"/>
                    <a:pt x="1342" y="364"/>
                  </a:cubicBezTo>
                  <a:cubicBezTo>
                    <a:pt x="1338" y="358"/>
                    <a:pt x="1336" y="352"/>
                    <a:pt x="1336" y="346"/>
                  </a:cubicBezTo>
                  <a:cubicBezTo>
                    <a:pt x="1336" y="329"/>
                    <a:pt x="1349" y="315"/>
                    <a:pt x="1366" y="315"/>
                  </a:cubicBezTo>
                  <a:cubicBezTo>
                    <a:pt x="1383" y="315"/>
                    <a:pt x="1396" y="329"/>
                    <a:pt x="1396" y="346"/>
                  </a:cubicBezTo>
                  <a:cubicBezTo>
                    <a:pt x="1396" y="362"/>
                    <a:pt x="1383" y="376"/>
                    <a:pt x="1366" y="376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</p:grpSp>
      <p:grpSp>
        <p:nvGrpSpPr>
          <p:cNvPr id="17" name="Gruppieren 1124">
            <a:extLst>
              <a:ext uri="{FF2B5EF4-FFF2-40B4-BE49-F238E27FC236}">
                <a16:creationId xmlns:a16="http://schemas.microsoft.com/office/drawing/2014/main" id="{A38A0370-A19A-4523-B6AA-E2B79494AF6B}"/>
              </a:ext>
            </a:extLst>
          </p:cNvPr>
          <p:cNvGrpSpPr/>
          <p:nvPr/>
        </p:nvGrpSpPr>
        <p:grpSpPr>
          <a:xfrm>
            <a:off x="765182" y="3829204"/>
            <a:ext cx="779463" cy="692150"/>
            <a:chOff x="320675" y="1381125"/>
            <a:chExt cx="779463" cy="692150"/>
          </a:xfrm>
          <a:solidFill>
            <a:schemeClr val="tx2"/>
          </a:solidFill>
        </p:grpSpPr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E0D0BF75-A323-4534-8CB8-DFCEA1361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13" y="1487488"/>
              <a:ext cx="484188" cy="482600"/>
            </a:xfrm>
            <a:custGeom>
              <a:avLst/>
              <a:gdLst>
                <a:gd name="T0" fmla="*/ 270 w 284"/>
                <a:gd name="T1" fmla="*/ 78 h 283"/>
                <a:gd name="T2" fmla="*/ 238 w 284"/>
                <a:gd name="T3" fmla="*/ 81 h 283"/>
                <a:gd name="T4" fmla="*/ 244 w 284"/>
                <a:gd name="T5" fmla="*/ 46 h 283"/>
                <a:gd name="T6" fmla="*/ 209 w 284"/>
                <a:gd name="T7" fmla="*/ 15 h 283"/>
                <a:gd name="T8" fmla="*/ 184 w 284"/>
                <a:gd name="T9" fmla="*/ 36 h 283"/>
                <a:gd name="T10" fmla="*/ 169 w 284"/>
                <a:gd name="T11" fmla="*/ 4 h 283"/>
                <a:gd name="T12" fmla="*/ 122 w 284"/>
                <a:gd name="T13" fmla="*/ 0 h 283"/>
                <a:gd name="T14" fmla="*/ 114 w 284"/>
                <a:gd name="T15" fmla="*/ 32 h 283"/>
                <a:gd name="T16" fmla="*/ 83 w 284"/>
                <a:gd name="T17" fmla="*/ 15 h 283"/>
                <a:gd name="T18" fmla="*/ 43 w 284"/>
                <a:gd name="T19" fmla="*/ 39 h 283"/>
                <a:gd name="T20" fmla="*/ 55 w 284"/>
                <a:gd name="T21" fmla="*/ 69 h 283"/>
                <a:gd name="T22" fmla="*/ 20 w 284"/>
                <a:gd name="T23" fmla="*/ 74 h 283"/>
                <a:gd name="T24" fmla="*/ 1 w 284"/>
                <a:gd name="T25" fmla="*/ 117 h 283"/>
                <a:gd name="T26" fmla="*/ 30 w 284"/>
                <a:gd name="T27" fmla="*/ 134 h 283"/>
                <a:gd name="T28" fmla="*/ 30 w 284"/>
                <a:gd name="T29" fmla="*/ 147 h 283"/>
                <a:gd name="T30" fmla="*/ 1 w 284"/>
                <a:gd name="T31" fmla="*/ 164 h 283"/>
                <a:gd name="T32" fmla="*/ 20 w 284"/>
                <a:gd name="T33" fmla="*/ 208 h 283"/>
                <a:gd name="T34" fmla="*/ 55 w 284"/>
                <a:gd name="T35" fmla="*/ 212 h 283"/>
                <a:gd name="T36" fmla="*/ 42 w 284"/>
                <a:gd name="T37" fmla="*/ 243 h 283"/>
                <a:gd name="T38" fmla="*/ 82 w 284"/>
                <a:gd name="T39" fmla="*/ 267 h 283"/>
                <a:gd name="T40" fmla="*/ 113 w 284"/>
                <a:gd name="T41" fmla="*/ 250 h 283"/>
                <a:gd name="T42" fmla="*/ 121 w 284"/>
                <a:gd name="T43" fmla="*/ 283 h 283"/>
                <a:gd name="T44" fmla="*/ 168 w 284"/>
                <a:gd name="T45" fmla="*/ 278 h 283"/>
                <a:gd name="T46" fmla="*/ 183 w 284"/>
                <a:gd name="T47" fmla="*/ 246 h 283"/>
                <a:gd name="T48" fmla="*/ 208 w 284"/>
                <a:gd name="T49" fmla="*/ 268 h 283"/>
                <a:gd name="T50" fmla="*/ 243 w 284"/>
                <a:gd name="T51" fmla="*/ 237 h 283"/>
                <a:gd name="T52" fmla="*/ 237 w 284"/>
                <a:gd name="T53" fmla="*/ 202 h 283"/>
                <a:gd name="T54" fmla="*/ 270 w 284"/>
                <a:gd name="T55" fmla="*/ 205 h 283"/>
                <a:gd name="T56" fmla="*/ 281 w 284"/>
                <a:gd name="T57" fmla="*/ 159 h 283"/>
                <a:gd name="T58" fmla="*/ 255 w 284"/>
                <a:gd name="T59" fmla="*/ 141 h 283"/>
                <a:gd name="T60" fmla="*/ 281 w 284"/>
                <a:gd name="T61" fmla="*/ 124 h 283"/>
                <a:gd name="T62" fmla="*/ 248 w 284"/>
                <a:gd name="T63" fmla="*/ 127 h 283"/>
                <a:gd name="T64" fmla="*/ 246 w 284"/>
                <a:gd name="T65" fmla="*/ 141 h 283"/>
                <a:gd name="T66" fmla="*/ 248 w 284"/>
                <a:gd name="T67" fmla="*/ 156 h 283"/>
                <a:gd name="T68" fmla="*/ 262 w 284"/>
                <a:gd name="T69" fmla="*/ 198 h 283"/>
                <a:gd name="T70" fmla="*/ 231 w 284"/>
                <a:gd name="T71" fmla="*/ 194 h 283"/>
                <a:gd name="T72" fmla="*/ 219 w 284"/>
                <a:gd name="T73" fmla="*/ 215 h 283"/>
                <a:gd name="T74" fmla="*/ 206 w 284"/>
                <a:gd name="T75" fmla="*/ 258 h 283"/>
                <a:gd name="T76" fmla="*/ 183 w 284"/>
                <a:gd name="T77" fmla="*/ 236 h 283"/>
                <a:gd name="T78" fmla="*/ 161 w 284"/>
                <a:gd name="T79" fmla="*/ 246 h 283"/>
                <a:gd name="T80" fmla="*/ 125 w 284"/>
                <a:gd name="T81" fmla="*/ 273 h 283"/>
                <a:gd name="T82" fmla="*/ 119 w 284"/>
                <a:gd name="T83" fmla="*/ 242 h 283"/>
                <a:gd name="T84" fmla="*/ 96 w 284"/>
                <a:gd name="T85" fmla="*/ 237 h 283"/>
                <a:gd name="T86" fmla="*/ 51 w 284"/>
                <a:gd name="T87" fmla="*/ 238 h 283"/>
                <a:gd name="T88" fmla="*/ 64 w 284"/>
                <a:gd name="T89" fmla="*/ 209 h 283"/>
                <a:gd name="T90" fmla="*/ 48 w 284"/>
                <a:gd name="T91" fmla="*/ 191 h 283"/>
                <a:gd name="T92" fmla="*/ 12 w 284"/>
                <a:gd name="T93" fmla="*/ 165 h 283"/>
                <a:gd name="T94" fmla="*/ 39 w 284"/>
                <a:gd name="T95" fmla="*/ 150 h 283"/>
                <a:gd name="T96" fmla="*/ 39 w 284"/>
                <a:gd name="T97" fmla="*/ 131 h 283"/>
                <a:gd name="T98" fmla="*/ 12 w 284"/>
                <a:gd name="T99" fmla="*/ 116 h 283"/>
                <a:gd name="T100" fmla="*/ 49 w 284"/>
                <a:gd name="T101" fmla="*/ 90 h 283"/>
                <a:gd name="T102" fmla="*/ 65 w 284"/>
                <a:gd name="T103" fmla="*/ 73 h 283"/>
                <a:gd name="T104" fmla="*/ 52 w 284"/>
                <a:gd name="T105" fmla="*/ 44 h 283"/>
                <a:gd name="T106" fmla="*/ 97 w 284"/>
                <a:gd name="T107" fmla="*/ 45 h 283"/>
                <a:gd name="T108" fmla="*/ 120 w 284"/>
                <a:gd name="T109" fmla="*/ 40 h 283"/>
                <a:gd name="T110" fmla="*/ 126 w 284"/>
                <a:gd name="T111" fmla="*/ 9 h 283"/>
                <a:gd name="T112" fmla="*/ 162 w 284"/>
                <a:gd name="T113" fmla="*/ 36 h 283"/>
                <a:gd name="T114" fmla="*/ 183 w 284"/>
                <a:gd name="T115" fmla="*/ 46 h 283"/>
                <a:gd name="T116" fmla="*/ 207 w 284"/>
                <a:gd name="T117" fmla="*/ 25 h 283"/>
                <a:gd name="T118" fmla="*/ 220 w 284"/>
                <a:gd name="T119" fmla="*/ 68 h 283"/>
                <a:gd name="T120" fmla="*/ 231 w 284"/>
                <a:gd name="T121" fmla="*/ 89 h 283"/>
                <a:gd name="T122" fmla="*/ 263 w 284"/>
                <a:gd name="T123" fmla="*/ 85 h 283"/>
                <a:gd name="T124" fmla="*/ 248 w 284"/>
                <a:gd name="T125" fmla="*/ 12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283">
                  <a:moveTo>
                    <a:pt x="284" y="118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70" y="75"/>
                    <a:pt x="267" y="74"/>
                    <a:pt x="265" y="75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5" y="77"/>
                    <a:pt x="233" y="73"/>
                    <a:pt x="230" y="70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6" y="44"/>
                    <a:pt x="245" y="41"/>
                    <a:pt x="243" y="39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3"/>
                    <a:pt x="204" y="13"/>
                    <a:pt x="202" y="15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0" y="34"/>
                    <a:pt x="176" y="33"/>
                    <a:pt x="171" y="3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8" y="2"/>
                    <a:pt x="166" y="0"/>
                    <a:pt x="164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7" y="2"/>
                    <a:pt x="117" y="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0" y="33"/>
                    <a:pt x="106" y="34"/>
                    <a:pt x="102" y="3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1" y="13"/>
                    <a:pt x="79" y="13"/>
                    <a:pt x="77" y="14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0" y="43"/>
                    <a:pt x="41" y="45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3" y="72"/>
                    <a:pt x="50" y="76"/>
                    <a:pt x="47" y="8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3"/>
                    <a:pt x="15" y="74"/>
                    <a:pt x="14" y="7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9"/>
                    <a:pt x="2" y="122"/>
                    <a:pt x="4" y="123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9" y="136"/>
                    <a:pt x="29" y="139"/>
                    <a:pt x="29" y="141"/>
                  </a:cubicBezTo>
                  <a:cubicBezTo>
                    <a:pt x="29" y="143"/>
                    <a:pt x="29" y="145"/>
                    <a:pt x="30" y="14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2" y="159"/>
                    <a:pt x="0" y="162"/>
                    <a:pt x="1" y="164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5" y="207"/>
                    <a:pt x="17" y="208"/>
                    <a:pt x="20" y="208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9" y="205"/>
                    <a:pt x="52" y="209"/>
                    <a:pt x="55" y="212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39" y="239"/>
                    <a:pt x="40" y="241"/>
                    <a:pt x="42" y="243"/>
                  </a:cubicBezTo>
                  <a:cubicBezTo>
                    <a:pt x="76" y="268"/>
                    <a:pt x="76" y="268"/>
                    <a:pt x="76" y="268"/>
                  </a:cubicBezTo>
                  <a:cubicBezTo>
                    <a:pt x="78" y="269"/>
                    <a:pt x="81" y="269"/>
                    <a:pt x="82" y="267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105" y="248"/>
                    <a:pt x="109" y="249"/>
                    <a:pt x="113" y="250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6" y="281"/>
                    <a:pt x="118" y="283"/>
                    <a:pt x="121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5" y="283"/>
                    <a:pt x="168" y="281"/>
                    <a:pt x="168" y="278"/>
                  </a:cubicBezTo>
                  <a:cubicBezTo>
                    <a:pt x="170" y="251"/>
                    <a:pt x="170" y="251"/>
                    <a:pt x="170" y="251"/>
                  </a:cubicBezTo>
                  <a:cubicBezTo>
                    <a:pt x="175" y="249"/>
                    <a:pt x="179" y="248"/>
                    <a:pt x="183" y="246"/>
                  </a:cubicBezTo>
                  <a:cubicBezTo>
                    <a:pt x="202" y="268"/>
                    <a:pt x="202" y="268"/>
                    <a:pt x="202" y="268"/>
                  </a:cubicBezTo>
                  <a:cubicBezTo>
                    <a:pt x="203" y="269"/>
                    <a:pt x="206" y="270"/>
                    <a:pt x="208" y="268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4" y="242"/>
                    <a:pt x="245" y="239"/>
                    <a:pt x="243" y="237"/>
                  </a:cubicBezTo>
                  <a:cubicBezTo>
                    <a:pt x="229" y="213"/>
                    <a:pt x="229" y="213"/>
                    <a:pt x="229" y="213"/>
                  </a:cubicBezTo>
                  <a:cubicBezTo>
                    <a:pt x="232" y="210"/>
                    <a:pt x="235" y="206"/>
                    <a:pt x="237" y="202"/>
                  </a:cubicBezTo>
                  <a:cubicBezTo>
                    <a:pt x="265" y="209"/>
                    <a:pt x="265" y="209"/>
                    <a:pt x="265" y="209"/>
                  </a:cubicBezTo>
                  <a:cubicBezTo>
                    <a:pt x="267" y="209"/>
                    <a:pt x="269" y="208"/>
                    <a:pt x="270" y="205"/>
                  </a:cubicBezTo>
                  <a:cubicBezTo>
                    <a:pt x="283" y="165"/>
                    <a:pt x="283" y="165"/>
                    <a:pt x="283" y="165"/>
                  </a:cubicBezTo>
                  <a:cubicBezTo>
                    <a:pt x="284" y="163"/>
                    <a:pt x="283" y="160"/>
                    <a:pt x="281" y="159"/>
                  </a:cubicBezTo>
                  <a:cubicBezTo>
                    <a:pt x="255" y="148"/>
                    <a:pt x="255" y="148"/>
                    <a:pt x="255" y="148"/>
                  </a:cubicBezTo>
                  <a:cubicBezTo>
                    <a:pt x="255" y="146"/>
                    <a:pt x="255" y="143"/>
                    <a:pt x="255" y="141"/>
                  </a:cubicBezTo>
                  <a:cubicBezTo>
                    <a:pt x="255" y="139"/>
                    <a:pt x="255" y="137"/>
                    <a:pt x="255" y="135"/>
                  </a:cubicBezTo>
                  <a:cubicBezTo>
                    <a:pt x="281" y="124"/>
                    <a:pt x="281" y="124"/>
                    <a:pt x="281" y="124"/>
                  </a:cubicBezTo>
                  <a:cubicBezTo>
                    <a:pt x="283" y="123"/>
                    <a:pt x="284" y="120"/>
                    <a:pt x="284" y="118"/>
                  </a:cubicBezTo>
                  <a:close/>
                  <a:moveTo>
                    <a:pt x="248" y="127"/>
                  </a:moveTo>
                  <a:cubicBezTo>
                    <a:pt x="246" y="128"/>
                    <a:pt x="245" y="130"/>
                    <a:pt x="245" y="132"/>
                  </a:cubicBezTo>
                  <a:cubicBezTo>
                    <a:pt x="246" y="135"/>
                    <a:pt x="246" y="138"/>
                    <a:pt x="246" y="141"/>
                  </a:cubicBezTo>
                  <a:cubicBezTo>
                    <a:pt x="246" y="144"/>
                    <a:pt x="246" y="148"/>
                    <a:pt x="245" y="151"/>
                  </a:cubicBezTo>
                  <a:cubicBezTo>
                    <a:pt x="245" y="153"/>
                    <a:pt x="246" y="155"/>
                    <a:pt x="248" y="156"/>
                  </a:cubicBezTo>
                  <a:cubicBezTo>
                    <a:pt x="273" y="166"/>
                    <a:pt x="273" y="166"/>
                    <a:pt x="273" y="166"/>
                  </a:cubicBezTo>
                  <a:cubicBezTo>
                    <a:pt x="262" y="198"/>
                    <a:pt x="262" y="198"/>
                    <a:pt x="262" y="198"/>
                  </a:cubicBezTo>
                  <a:cubicBezTo>
                    <a:pt x="236" y="192"/>
                    <a:pt x="236" y="192"/>
                    <a:pt x="236" y="192"/>
                  </a:cubicBezTo>
                  <a:cubicBezTo>
                    <a:pt x="234" y="192"/>
                    <a:pt x="232" y="193"/>
                    <a:pt x="231" y="194"/>
                  </a:cubicBezTo>
                  <a:cubicBezTo>
                    <a:pt x="228" y="200"/>
                    <a:pt x="224" y="205"/>
                    <a:pt x="220" y="210"/>
                  </a:cubicBezTo>
                  <a:cubicBezTo>
                    <a:pt x="218" y="211"/>
                    <a:pt x="218" y="213"/>
                    <a:pt x="219" y="215"/>
                  </a:cubicBezTo>
                  <a:cubicBezTo>
                    <a:pt x="233" y="238"/>
                    <a:pt x="233" y="238"/>
                    <a:pt x="233" y="238"/>
                  </a:cubicBezTo>
                  <a:cubicBezTo>
                    <a:pt x="206" y="258"/>
                    <a:pt x="206" y="258"/>
                    <a:pt x="206" y="258"/>
                  </a:cubicBezTo>
                  <a:cubicBezTo>
                    <a:pt x="188" y="238"/>
                    <a:pt x="188" y="238"/>
                    <a:pt x="188" y="238"/>
                  </a:cubicBezTo>
                  <a:cubicBezTo>
                    <a:pt x="187" y="236"/>
                    <a:pt x="184" y="236"/>
                    <a:pt x="183" y="236"/>
                  </a:cubicBezTo>
                  <a:cubicBezTo>
                    <a:pt x="177" y="239"/>
                    <a:pt x="171" y="241"/>
                    <a:pt x="165" y="242"/>
                  </a:cubicBezTo>
                  <a:cubicBezTo>
                    <a:pt x="163" y="242"/>
                    <a:pt x="161" y="244"/>
                    <a:pt x="161" y="24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3" y="246"/>
                    <a:pt x="123" y="246"/>
                    <a:pt x="123" y="246"/>
                  </a:cubicBezTo>
                  <a:cubicBezTo>
                    <a:pt x="122" y="244"/>
                    <a:pt x="121" y="242"/>
                    <a:pt x="119" y="242"/>
                  </a:cubicBezTo>
                  <a:cubicBezTo>
                    <a:pt x="113" y="240"/>
                    <a:pt x="107" y="238"/>
                    <a:pt x="101" y="236"/>
                  </a:cubicBezTo>
                  <a:cubicBezTo>
                    <a:pt x="99" y="235"/>
                    <a:pt x="97" y="236"/>
                    <a:pt x="96" y="237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66" y="213"/>
                    <a:pt x="66" y="210"/>
                    <a:pt x="64" y="209"/>
                  </a:cubicBezTo>
                  <a:cubicBezTo>
                    <a:pt x="60" y="204"/>
                    <a:pt x="56" y="199"/>
                    <a:pt x="53" y="194"/>
                  </a:cubicBezTo>
                  <a:cubicBezTo>
                    <a:pt x="52" y="192"/>
                    <a:pt x="50" y="191"/>
                    <a:pt x="48" y="191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8" y="154"/>
                    <a:pt x="40" y="152"/>
                    <a:pt x="39" y="150"/>
                  </a:cubicBezTo>
                  <a:cubicBezTo>
                    <a:pt x="39" y="147"/>
                    <a:pt x="39" y="144"/>
                    <a:pt x="39" y="141"/>
                  </a:cubicBezTo>
                  <a:cubicBezTo>
                    <a:pt x="39" y="138"/>
                    <a:pt x="39" y="135"/>
                    <a:pt x="39" y="131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1" y="90"/>
                    <a:pt x="53" y="90"/>
                    <a:pt x="54" y="88"/>
                  </a:cubicBezTo>
                  <a:cubicBezTo>
                    <a:pt x="57" y="82"/>
                    <a:pt x="61" y="77"/>
                    <a:pt x="65" y="73"/>
                  </a:cubicBezTo>
                  <a:cubicBezTo>
                    <a:pt x="66" y="71"/>
                    <a:pt x="66" y="69"/>
                    <a:pt x="65" y="67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8" y="46"/>
                    <a:pt x="100" y="47"/>
                    <a:pt x="102" y="46"/>
                  </a:cubicBezTo>
                  <a:cubicBezTo>
                    <a:pt x="108" y="43"/>
                    <a:pt x="114" y="42"/>
                    <a:pt x="120" y="40"/>
                  </a:cubicBezTo>
                  <a:cubicBezTo>
                    <a:pt x="122" y="40"/>
                    <a:pt x="123" y="38"/>
                    <a:pt x="124" y="36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2" y="38"/>
                    <a:pt x="164" y="40"/>
                    <a:pt x="166" y="40"/>
                  </a:cubicBezTo>
                  <a:cubicBezTo>
                    <a:pt x="172" y="42"/>
                    <a:pt x="178" y="44"/>
                    <a:pt x="183" y="46"/>
                  </a:cubicBezTo>
                  <a:cubicBezTo>
                    <a:pt x="185" y="47"/>
                    <a:pt x="188" y="47"/>
                    <a:pt x="189" y="4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70"/>
                    <a:pt x="219" y="72"/>
                    <a:pt x="220" y="73"/>
                  </a:cubicBezTo>
                  <a:cubicBezTo>
                    <a:pt x="225" y="78"/>
                    <a:pt x="228" y="83"/>
                    <a:pt x="231" y="89"/>
                  </a:cubicBezTo>
                  <a:cubicBezTo>
                    <a:pt x="232" y="90"/>
                    <a:pt x="235" y="91"/>
                    <a:pt x="237" y="91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73" y="117"/>
                    <a:pt x="273" y="117"/>
                    <a:pt x="273" y="117"/>
                  </a:cubicBezTo>
                  <a:lnTo>
                    <a:pt x="248" y="127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3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14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73">
              <a:extLst>
                <a:ext uri="{FF2B5EF4-FFF2-40B4-BE49-F238E27FC236}">
                  <a16:creationId xmlns:a16="http://schemas.microsoft.com/office/drawing/2014/main" id="{27F9C5A4-905B-4AD9-96FC-134493183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163" y="1681163"/>
              <a:ext cx="90488" cy="92075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27 w 54"/>
                <a:gd name="T11" fmla="*/ 44 h 54"/>
                <a:gd name="T12" fmla="*/ 10 w 54"/>
                <a:gd name="T13" fmla="*/ 27 h 54"/>
                <a:gd name="T14" fmla="*/ 27 w 54"/>
                <a:gd name="T15" fmla="*/ 10 h 54"/>
                <a:gd name="T16" fmla="*/ 45 w 54"/>
                <a:gd name="T17" fmla="*/ 27 h 54"/>
                <a:gd name="T18" fmla="*/ 27 w 54"/>
                <a:gd name="T1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27" y="44"/>
                  </a:moveTo>
                  <a:cubicBezTo>
                    <a:pt x="18" y="44"/>
                    <a:pt x="10" y="37"/>
                    <a:pt x="10" y="27"/>
                  </a:cubicBezTo>
                  <a:cubicBezTo>
                    <a:pt x="10" y="18"/>
                    <a:pt x="18" y="10"/>
                    <a:pt x="27" y="10"/>
                  </a:cubicBezTo>
                  <a:cubicBezTo>
                    <a:pt x="37" y="10"/>
                    <a:pt x="45" y="18"/>
                    <a:pt x="45" y="27"/>
                  </a:cubicBezTo>
                  <a:cubicBezTo>
                    <a:pt x="45" y="37"/>
                    <a:pt x="37" y="44"/>
                    <a:pt x="27" y="44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3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14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ADE0E7B2-E04B-40A9-9CC7-C1421296B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613" y="1598613"/>
              <a:ext cx="255588" cy="257175"/>
            </a:xfrm>
            <a:custGeom>
              <a:avLst/>
              <a:gdLst>
                <a:gd name="T0" fmla="*/ 75 w 150"/>
                <a:gd name="T1" fmla="*/ 0 h 150"/>
                <a:gd name="T2" fmla="*/ 0 w 150"/>
                <a:gd name="T3" fmla="*/ 75 h 150"/>
                <a:gd name="T4" fmla="*/ 75 w 150"/>
                <a:gd name="T5" fmla="*/ 150 h 150"/>
                <a:gd name="T6" fmla="*/ 150 w 150"/>
                <a:gd name="T7" fmla="*/ 75 h 150"/>
                <a:gd name="T8" fmla="*/ 75 w 150"/>
                <a:gd name="T9" fmla="*/ 0 h 150"/>
                <a:gd name="T10" fmla="*/ 75 w 150"/>
                <a:gd name="T11" fmla="*/ 141 h 150"/>
                <a:gd name="T12" fmla="*/ 10 w 150"/>
                <a:gd name="T13" fmla="*/ 75 h 150"/>
                <a:gd name="T14" fmla="*/ 75 w 150"/>
                <a:gd name="T15" fmla="*/ 10 h 150"/>
                <a:gd name="T16" fmla="*/ 141 w 150"/>
                <a:gd name="T17" fmla="*/ 75 h 150"/>
                <a:gd name="T18" fmla="*/ 75 w 150"/>
                <a:gd name="T19" fmla="*/ 1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0"/>
                    <a:pt x="75" y="150"/>
                  </a:cubicBezTo>
                  <a:cubicBezTo>
                    <a:pt x="117" y="150"/>
                    <a:pt x="150" y="117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lose/>
                  <a:moveTo>
                    <a:pt x="75" y="141"/>
                  </a:moveTo>
                  <a:cubicBezTo>
                    <a:pt x="39" y="141"/>
                    <a:pt x="10" y="111"/>
                    <a:pt x="10" y="75"/>
                  </a:cubicBezTo>
                  <a:cubicBezTo>
                    <a:pt x="10" y="39"/>
                    <a:pt x="39" y="10"/>
                    <a:pt x="75" y="10"/>
                  </a:cubicBezTo>
                  <a:cubicBezTo>
                    <a:pt x="111" y="10"/>
                    <a:pt x="141" y="39"/>
                    <a:pt x="141" y="75"/>
                  </a:cubicBezTo>
                  <a:cubicBezTo>
                    <a:pt x="141" y="111"/>
                    <a:pt x="111" y="141"/>
                    <a:pt x="75" y="14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3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14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D73C593B-5E5F-4617-B58A-DD042C9F0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0" y="1381125"/>
              <a:ext cx="388938" cy="371475"/>
            </a:xfrm>
            <a:custGeom>
              <a:avLst/>
              <a:gdLst>
                <a:gd name="T0" fmla="*/ 223 w 229"/>
                <a:gd name="T1" fmla="*/ 182 h 218"/>
                <a:gd name="T2" fmla="*/ 203 w 229"/>
                <a:gd name="T3" fmla="*/ 202 h 218"/>
                <a:gd name="T4" fmla="*/ 0 w 229"/>
                <a:gd name="T5" fmla="*/ 0 h 218"/>
                <a:gd name="T6" fmla="*/ 0 w 229"/>
                <a:gd name="T7" fmla="*/ 10 h 218"/>
                <a:gd name="T8" fmla="*/ 193 w 229"/>
                <a:gd name="T9" fmla="*/ 202 h 218"/>
                <a:gd name="T10" fmla="*/ 173 w 229"/>
                <a:gd name="T11" fmla="*/ 182 h 218"/>
                <a:gd name="T12" fmla="*/ 167 w 229"/>
                <a:gd name="T13" fmla="*/ 188 h 218"/>
                <a:gd name="T14" fmla="*/ 195 w 229"/>
                <a:gd name="T15" fmla="*/ 216 h 218"/>
                <a:gd name="T16" fmla="*/ 201 w 229"/>
                <a:gd name="T17" fmla="*/ 216 h 218"/>
                <a:gd name="T18" fmla="*/ 229 w 229"/>
                <a:gd name="T19" fmla="*/ 188 h 218"/>
                <a:gd name="T20" fmla="*/ 223 w 229"/>
                <a:gd name="T21" fmla="*/ 182 h 218"/>
                <a:gd name="T22" fmla="*/ 194 w 229"/>
                <a:gd name="T23" fmla="*/ 203 h 218"/>
                <a:gd name="T24" fmla="*/ 194 w 229"/>
                <a:gd name="T25" fmla="*/ 203 h 218"/>
                <a:gd name="T26" fmla="*/ 196 w 229"/>
                <a:gd name="T27" fmla="*/ 203 h 218"/>
                <a:gd name="T28" fmla="*/ 194 w 229"/>
                <a:gd name="T29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9" h="218">
                  <a:moveTo>
                    <a:pt x="223" y="182"/>
                  </a:moveTo>
                  <a:cubicBezTo>
                    <a:pt x="203" y="202"/>
                    <a:pt x="203" y="202"/>
                    <a:pt x="203" y="202"/>
                  </a:cubicBezTo>
                  <a:cubicBezTo>
                    <a:pt x="203" y="91"/>
                    <a:pt x="112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7" y="10"/>
                    <a:pt x="193" y="96"/>
                    <a:pt x="193" y="20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7" y="218"/>
                    <a:pt x="200" y="218"/>
                    <a:pt x="201" y="216"/>
                  </a:cubicBezTo>
                  <a:cubicBezTo>
                    <a:pt x="229" y="188"/>
                    <a:pt x="229" y="188"/>
                    <a:pt x="229" y="188"/>
                  </a:cubicBezTo>
                  <a:lnTo>
                    <a:pt x="223" y="182"/>
                  </a:lnTo>
                  <a:close/>
                  <a:moveTo>
                    <a:pt x="194" y="203"/>
                  </a:moveTo>
                  <a:cubicBezTo>
                    <a:pt x="194" y="203"/>
                    <a:pt x="194" y="203"/>
                    <a:pt x="194" y="203"/>
                  </a:cubicBezTo>
                  <a:cubicBezTo>
                    <a:pt x="196" y="203"/>
                    <a:pt x="196" y="203"/>
                    <a:pt x="196" y="203"/>
                  </a:cubicBezTo>
                  <a:lnTo>
                    <a:pt x="194" y="203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3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14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76">
              <a:extLst>
                <a:ext uri="{FF2B5EF4-FFF2-40B4-BE49-F238E27FC236}">
                  <a16:creationId xmlns:a16="http://schemas.microsoft.com/office/drawing/2014/main" id="{0B242078-CE94-4D4E-8B6B-23031A2F7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1704975"/>
              <a:ext cx="390525" cy="368300"/>
            </a:xfrm>
            <a:custGeom>
              <a:avLst/>
              <a:gdLst>
                <a:gd name="T0" fmla="*/ 36 w 229"/>
                <a:gd name="T1" fmla="*/ 16 h 216"/>
                <a:gd name="T2" fmla="*/ 56 w 229"/>
                <a:gd name="T3" fmla="*/ 36 h 216"/>
                <a:gd name="T4" fmla="*/ 62 w 229"/>
                <a:gd name="T5" fmla="*/ 30 h 216"/>
                <a:gd name="T6" fmla="*/ 34 w 229"/>
                <a:gd name="T7" fmla="*/ 2 h 216"/>
                <a:gd name="T8" fmla="*/ 28 w 229"/>
                <a:gd name="T9" fmla="*/ 2 h 216"/>
                <a:gd name="T10" fmla="*/ 0 w 229"/>
                <a:gd name="T11" fmla="*/ 30 h 216"/>
                <a:gd name="T12" fmla="*/ 6 w 229"/>
                <a:gd name="T13" fmla="*/ 36 h 216"/>
                <a:gd name="T14" fmla="*/ 27 w 229"/>
                <a:gd name="T15" fmla="*/ 15 h 216"/>
                <a:gd name="T16" fmla="*/ 229 w 229"/>
                <a:gd name="T17" fmla="*/ 216 h 216"/>
                <a:gd name="T18" fmla="*/ 229 w 229"/>
                <a:gd name="T19" fmla="*/ 206 h 216"/>
                <a:gd name="T20" fmla="*/ 36 w 229"/>
                <a:gd name="T21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16">
                  <a:moveTo>
                    <a:pt x="36" y="16"/>
                  </a:moveTo>
                  <a:cubicBezTo>
                    <a:pt x="56" y="36"/>
                    <a:pt x="56" y="36"/>
                    <a:pt x="56" y="36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0"/>
                    <a:pt x="30" y="0"/>
                    <a:pt x="28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26"/>
                    <a:pt x="118" y="216"/>
                    <a:pt x="229" y="216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124" y="206"/>
                    <a:pt x="38" y="121"/>
                    <a:pt x="36" y="16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3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14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" name="Gruppieren 11474">
            <a:extLst>
              <a:ext uri="{FF2B5EF4-FFF2-40B4-BE49-F238E27FC236}">
                <a16:creationId xmlns:a16="http://schemas.microsoft.com/office/drawing/2014/main" id="{4EAF50B6-83BB-4293-9F59-558EBEC8F7B4}"/>
              </a:ext>
            </a:extLst>
          </p:cNvPr>
          <p:cNvGrpSpPr>
            <a:grpSpLocks noChangeAspect="1"/>
          </p:cNvGrpSpPr>
          <p:nvPr/>
        </p:nvGrpSpPr>
        <p:grpSpPr>
          <a:xfrm>
            <a:off x="793047" y="5215991"/>
            <a:ext cx="685685" cy="519162"/>
            <a:chOff x="-1349375" y="1935162"/>
            <a:chExt cx="1444625" cy="1093788"/>
          </a:xfrm>
          <a:solidFill>
            <a:schemeClr val="tx1"/>
          </a:solidFill>
        </p:grpSpPr>
        <p:sp>
          <p:nvSpPr>
            <p:cNvPr id="50" name="Freeform 231">
              <a:extLst>
                <a:ext uri="{FF2B5EF4-FFF2-40B4-BE49-F238E27FC236}">
                  <a16:creationId xmlns:a16="http://schemas.microsoft.com/office/drawing/2014/main" id="{DC778BA2-DB7B-4512-A2D3-84BCAABD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3175" y="2344738"/>
              <a:ext cx="1292225" cy="277813"/>
            </a:xfrm>
            <a:custGeom>
              <a:avLst/>
              <a:gdLst>
                <a:gd name="T0" fmla="*/ 1197 w 1209"/>
                <a:gd name="T1" fmla="*/ 184 h 260"/>
                <a:gd name="T2" fmla="*/ 1151 w 1209"/>
                <a:gd name="T3" fmla="*/ 233 h 260"/>
                <a:gd name="T4" fmla="*/ 1151 w 1209"/>
                <a:gd name="T5" fmla="*/ 83 h 260"/>
                <a:gd name="T6" fmla="*/ 1143 w 1209"/>
                <a:gd name="T7" fmla="*/ 75 h 260"/>
                <a:gd name="T8" fmla="*/ 610 w 1209"/>
                <a:gd name="T9" fmla="*/ 75 h 260"/>
                <a:gd name="T10" fmla="*/ 610 w 1209"/>
                <a:gd name="T11" fmla="*/ 8 h 260"/>
                <a:gd name="T12" fmla="*/ 602 w 1209"/>
                <a:gd name="T13" fmla="*/ 0 h 260"/>
                <a:gd name="T14" fmla="*/ 594 w 1209"/>
                <a:gd name="T15" fmla="*/ 8 h 260"/>
                <a:gd name="T16" fmla="*/ 594 w 1209"/>
                <a:gd name="T17" fmla="*/ 75 h 260"/>
                <a:gd name="T18" fmla="*/ 62 w 1209"/>
                <a:gd name="T19" fmla="*/ 75 h 260"/>
                <a:gd name="T20" fmla="*/ 54 w 1209"/>
                <a:gd name="T21" fmla="*/ 83 h 260"/>
                <a:gd name="T22" fmla="*/ 54 w 1209"/>
                <a:gd name="T23" fmla="*/ 229 h 260"/>
                <a:gd name="T24" fmla="*/ 11 w 1209"/>
                <a:gd name="T25" fmla="*/ 184 h 260"/>
                <a:gd name="T26" fmla="*/ 0 w 1209"/>
                <a:gd name="T27" fmla="*/ 195 h 260"/>
                <a:gd name="T28" fmla="*/ 58 w 1209"/>
                <a:gd name="T29" fmla="*/ 258 h 260"/>
                <a:gd name="T30" fmla="*/ 64 w 1209"/>
                <a:gd name="T31" fmla="*/ 260 h 260"/>
                <a:gd name="T32" fmla="*/ 70 w 1209"/>
                <a:gd name="T33" fmla="*/ 258 h 260"/>
                <a:gd name="T34" fmla="*/ 129 w 1209"/>
                <a:gd name="T35" fmla="*/ 195 h 260"/>
                <a:gd name="T36" fmla="*/ 117 w 1209"/>
                <a:gd name="T37" fmla="*/ 184 h 260"/>
                <a:gd name="T38" fmla="*/ 70 w 1209"/>
                <a:gd name="T39" fmla="*/ 235 h 260"/>
                <a:gd name="T40" fmla="*/ 70 w 1209"/>
                <a:gd name="T41" fmla="*/ 92 h 260"/>
                <a:gd name="T42" fmla="*/ 594 w 1209"/>
                <a:gd name="T43" fmla="*/ 92 h 260"/>
                <a:gd name="T44" fmla="*/ 594 w 1209"/>
                <a:gd name="T45" fmla="*/ 232 h 260"/>
                <a:gd name="T46" fmla="*/ 549 w 1209"/>
                <a:gd name="T47" fmla="*/ 184 h 260"/>
                <a:gd name="T48" fmla="*/ 538 w 1209"/>
                <a:gd name="T49" fmla="*/ 195 h 260"/>
                <a:gd name="T50" fmla="*/ 596 w 1209"/>
                <a:gd name="T51" fmla="*/ 258 h 260"/>
                <a:gd name="T52" fmla="*/ 602 w 1209"/>
                <a:gd name="T53" fmla="*/ 260 h 260"/>
                <a:gd name="T54" fmla="*/ 608 w 1209"/>
                <a:gd name="T55" fmla="*/ 258 h 260"/>
                <a:gd name="T56" fmla="*/ 667 w 1209"/>
                <a:gd name="T57" fmla="*/ 195 h 260"/>
                <a:gd name="T58" fmla="*/ 655 w 1209"/>
                <a:gd name="T59" fmla="*/ 184 h 260"/>
                <a:gd name="T60" fmla="*/ 610 w 1209"/>
                <a:gd name="T61" fmla="*/ 232 h 260"/>
                <a:gd name="T62" fmla="*/ 610 w 1209"/>
                <a:gd name="T63" fmla="*/ 92 h 260"/>
                <a:gd name="T64" fmla="*/ 1135 w 1209"/>
                <a:gd name="T65" fmla="*/ 92 h 260"/>
                <a:gd name="T66" fmla="*/ 1135 w 1209"/>
                <a:gd name="T67" fmla="*/ 231 h 260"/>
                <a:gd name="T68" fmla="*/ 1091 w 1209"/>
                <a:gd name="T69" fmla="*/ 184 h 260"/>
                <a:gd name="T70" fmla="*/ 1079 w 1209"/>
                <a:gd name="T71" fmla="*/ 195 h 260"/>
                <a:gd name="T72" fmla="*/ 1138 w 1209"/>
                <a:gd name="T73" fmla="*/ 258 h 260"/>
                <a:gd name="T74" fmla="*/ 1144 w 1209"/>
                <a:gd name="T75" fmla="*/ 260 h 260"/>
                <a:gd name="T76" fmla="*/ 1150 w 1209"/>
                <a:gd name="T77" fmla="*/ 258 h 260"/>
                <a:gd name="T78" fmla="*/ 1209 w 1209"/>
                <a:gd name="T79" fmla="*/ 195 h 260"/>
                <a:gd name="T80" fmla="*/ 1197 w 1209"/>
                <a:gd name="T81" fmla="*/ 18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9" h="260">
                  <a:moveTo>
                    <a:pt x="1197" y="184"/>
                  </a:moveTo>
                  <a:cubicBezTo>
                    <a:pt x="1151" y="233"/>
                    <a:pt x="1151" y="233"/>
                    <a:pt x="1151" y="233"/>
                  </a:cubicBezTo>
                  <a:cubicBezTo>
                    <a:pt x="1151" y="83"/>
                    <a:pt x="1151" y="83"/>
                    <a:pt x="1151" y="83"/>
                  </a:cubicBezTo>
                  <a:cubicBezTo>
                    <a:pt x="1151" y="79"/>
                    <a:pt x="1147" y="75"/>
                    <a:pt x="1143" y="75"/>
                  </a:cubicBezTo>
                  <a:cubicBezTo>
                    <a:pt x="610" y="75"/>
                    <a:pt x="610" y="75"/>
                    <a:pt x="610" y="75"/>
                  </a:cubicBezTo>
                  <a:cubicBezTo>
                    <a:pt x="610" y="8"/>
                    <a:pt x="610" y="8"/>
                    <a:pt x="610" y="8"/>
                  </a:cubicBezTo>
                  <a:cubicBezTo>
                    <a:pt x="610" y="3"/>
                    <a:pt x="607" y="0"/>
                    <a:pt x="602" y="0"/>
                  </a:cubicBezTo>
                  <a:cubicBezTo>
                    <a:pt x="598" y="0"/>
                    <a:pt x="594" y="3"/>
                    <a:pt x="594" y="8"/>
                  </a:cubicBezTo>
                  <a:cubicBezTo>
                    <a:pt x="594" y="75"/>
                    <a:pt x="594" y="75"/>
                    <a:pt x="594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57" y="75"/>
                    <a:pt x="54" y="79"/>
                    <a:pt x="54" y="83"/>
                  </a:cubicBezTo>
                  <a:cubicBezTo>
                    <a:pt x="54" y="229"/>
                    <a:pt x="54" y="229"/>
                    <a:pt x="54" y="229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8" y="258"/>
                    <a:pt x="58" y="258"/>
                    <a:pt x="58" y="258"/>
                  </a:cubicBezTo>
                  <a:cubicBezTo>
                    <a:pt x="60" y="259"/>
                    <a:pt x="62" y="260"/>
                    <a:pt x="64" y="260"/>
                  </a:cubicBezTo>
                  <a:cubicBezTo>
                    <a:pt x="67" y="260"/>
                    <a:pt x="69" y="259"/>
                    <a:pt x="70" y="258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70" y="235"/>
                    <a:pt x="70" y="235"/>
                    <a:pt x="70" y="235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4" y="232"/>
                    <a:pt x="594" y="232"/>
                    <a:pt x="594" y="232"/>
                  </a:cubicBezTo>
                  <a:cubicBezTo>
                    <a:pt x="549" y="184"/>
                    <a:pt x="549" y="184"/>
                    <a:pt x="549" y="184"/>
                  </a:cubicBezTo>
                  <a:cubicBezTo>
                    <a:pt x="538" y="195"/>
                    <a:pt x="538" y="195"/>
                    <a:pt x="538" y="195"/>
                  </a:cubicBezTo>
                  <a:cubicBezTo>
                    <a:pt x="596" y="258"/>
                    <a:pt x="596" y="258"/>
                    <a:pt x="596" y="258"/>
                  </a:cubicBezTo>
                  <a:cubicBezTo>
                    <a:pt x="598" y="259"/>
                    <a:pt x="600" y="260"/>
                    <a:pt x="602" y="260"/>
                  </a:cubicBezTo>
                  <a:cubicBezTo>
                    <a:pt x="604" y="260"/>
                    <a:pt x="607" y="259"/>
                    <a:pt x="608" y="258"/>
                  </a:cubicBezTo>
                  <a:cubicBezTo>
                    <a:pt x="667" y="195"/>
                    <a:pt x="667" y="195"/>
                    <a:pt x="667" y="195"/>
                  </a:cubicBezTo>
                  <a:cubicBezTo>
                    <a:pt x="655" y="184"/>
                    <a:pt x="655" y="184"/>
                    <a:pt x="655" y="184"/>
                  </a:cubicBezTo>
                  <a:cubicBezTo>
                    <a:pt x="610" y="232"/>
                    <a:pt x="610" y="232"/>
                    <a:pt x="610" y="232"/>
                  </a:cubicBezTo>
                  <a:cubicBezTo>
                    <a:pt x="610" y="92"/>
                    <a:pt x="610" y="92"/>
                    <a:pt x="610" y="92"/>
                  </a:cubicBezTo>
                  <a:cubicBezTo>
                    <a:pt x="1135" y="92"/>
                    <a:pt x="1135" y="92"/>
                    <a:pt x="1135" y="92"/>
                  </a:cubicBezTo>
                  <a:cubicBezTo>
                    <a:pt x="1135" y="231"/>
                    <a:pt x="1135" y="231"/>
                    <a:pt x="1135" y="231"/>
                  </a:cubicBezTo>
                  <a:cubicBezTo>
                    <a:pt x="1091" y="184"/>
                    <a:pt x="1091" y="184"/>
                    <a:pt x="1091" y="184"/>
                  </a:cubicBezTo>
                  <a:cubicBezTo>
                    <a:pt x="1079" y="195"/>
                    <a:pt x="1079" y="195"/>
                    <a:pt x="1079" y="195"/>
                  </a:cubicBezTo>
                  <a:cubicBezTo>
                    <a:pt x="1138" y="258"/>
                    <a:pt x="1138" y="258"/>
                    <a:pt x="1138" y="258"/>
                  </a:cubicBezTo>
                  <a:cubicBezTo>
                    <a:pt x="1140" y="259"/>
                    <a:pt x="1142" y="260"/>
                    <a:pt x="1144" y="260"/>
                  </a:cubicBezTo>
                  <a:cubicBezTo>
                    <a:pt x="1146" y="260"/>
                    <a:pt x="1148" y="259"/>
                    <a:pt x="1150" y="258"/>
                  </a:cubicBezTo>
                  <a:cubicBezTo>
                    <a:pt x="1209" y="195"/>
                    <a:pt x="1209" y="195"/>
                    <a:pt x="1209" y="195"/>
                  </a:cubicBezTo>
                  <a:lnTo>
                    <a:pt x="1197" y="184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 dirty="0"/>
            </a:p>
          </p:txBody>
        </p:sp>
        <p:sp>
          <p:nvSpPr>
            <p:cNvPr id="51" name="Freeform 232">
              <a:extLst>
                <a:ext uri="{FF2B5EF4-FFF2-40B4-BE49-F238E27FC236}">
                  <a16:creationId xmlns:a16="http://schemas.microsoft.com/office/drawing/2014/main" id="{1E8D9743-FC8D-469D-98FC-2ECD2118D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2879725"/>
              <a:ext cx="292100" cy="149225"/>
            </a:xfrm>
            <a:custGeom>
              <a:avLst/>
              <a:gdLst>
                <a:gd name="T0" fmla="*/ 274 w 274"/>
                <a:gd name="T1" fmla="*/ 140 h 140"/>
                <a:gd name="T2" fmla="*/ 242 w 274"/>
                <a:gd name="T3" fmla="*/ 140 h 140"/>
                <a:gd name="T4" fmla="*/ 242 w 274"/>
                <a:gd name="T5" fmla="*/ 114 h 140"/>
                <a:gd name="T6" fmla="*/ 183 w 274"/>
                <a:gd name="T7" fmla="*/ 34 h 140"/>
                <a:gd name="T8" fmla="*/ 137 w 274"/>
                <a:gd name="T9" fmla="*/ 51 h 140"/>
                <a:gd name="T10" fmla="*/ 91 w 274"/>
                <a:gd name="T11" fmla="*/ 34 h 140"/>
                <a:gd name="T12" fmla="*/ 32 w 274"/>
                <a:gd name="T13" fmla="*/ 114 h 140"/>
                <a:gd name="T14" fmla="*/ 32 w 274"/>
                <a:gd name="T15" fmla="*/ 140 h 140"/>
                <a:gd name="T16" fmla="*/ 0 w 274"/>
                <a:gd name="T17" fmla="*/ 140 h 140"/>
                <a:gd name="T18" fmla="*/ 0 w 274"/>
                <a:gd name="T19" fmla="*/ 114 h 140"/>
                <a:gd name="T20" fmla="*/ 85 w 274"/>
                <a:gd name="T21" fmla="*/ 2 h 140"/>
                <a:gd name="T22" fmla="*/ 90 w 274"/>
                <a:gd name="T23" fmla="*/ 0 h 140"/>
                <a:gd name="T24" fmla="*/ 137 w 274"/>
                <a:gd name="T25" fmla="*/ 17 h 140"/>
                <a:gd name="T26" fmla="*/ 184 w 274"/>
                <a:gd name="T27" fmla="*/ 0 h 140"/>
                <a:gd name="T28" fmla="*/ 189 w 274"/>
                <a:gd name="T29" fmla="*/ 2 h 140"/>
                <a:gd name="T30" fmla="*/ 274 w 274"/>
                <a:gd name="T31" fmla="*/ 114 h 140"/>
                <a:gd name="T32" fmla="*/ 274 w 274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40">
                  <a:moveTo>
                    <a:pt x="274" y="140"/>
                  </a:moveTo>
                  <a:cubicBezTo>
                    <a:pt x="242" y="140"/>
                    <a:pt x="242" y="140"/>
                    <a:pt x="242" y="140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2" y="77"/>
                    <a:pt x="223" y="53"/>
                    <a:pt x="183" y="34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51" y="53"/>
                    <a:pt x="32" y="77"/>
                    <a:pt x="32" y="114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62"/>
                    <a:pt x="28" y="26"/>
                    <a:pt x="85" y="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46" y="26"/>
                    <a:pt x="274" y="62"/>
                    <a:pt x="274" y="114"/>
                  </a:cubicBezTo>
                  <a:lnTo>
                    <a:pt x="274" y="14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2" name="Freeform 233">
              <a:extLst>
                <a:ext uri="{FF2B5EF4-FFF2-40B4-BE49-F238E27FC236}">
                  <a16:creationId xmlns:a16="http://schemas.microsoft.com/office/drawing/2014/main" id="{595C8055-02B2-4628-A85A-F81276E58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85875" y="2695575"/>
              <a:ext cx="165100" cy="163513"/>
            </a:xfrm>
            <a:custGeom>
              <a:avLst/>
              <a:gdLst>
                <a:gd name="T0" fmla="*/ 77 w 154"/>
                <a:gd name="T1" fmla="*/ 154 h 154"/>
                <a:gd name="T2" fmla="*/ 0 w 154"/>
                <a:gd name="T3" fmla="*/ 77 h 154"/>
                <a:gd name="T4" fmla="*/ 77 w 154"/>
                <a:gd name="T5" fmla="*/ 0 h 154"/>
                <a:gd name="T6" fmla="*/ 154 w 154"/>
                <a:gd name="T7" fmla="*/ 77 h 154"/>
                <a:gd name="T8" fmla="*/ 77 w 154"/>
                <a:gd name="T9" fmla="*/ 154 h 154"/>
                <a:gd name="T10" fmla="*/ 77 w 154"/>
                <a:gd name="T11" fmla="*/ 32 h 154"/>
                <a:gd name="T12" fmla="*/ 32 w 154"/>
                <a:gd name="T13" fmla="*/ 77 h 154"/>
                <a:gd name="T14" fmla="*/ 77 w 154"/>
                <a:gd name="T15" fmla="*/ 122 h 154"/>
                <a:gd name="T16" fmla="*/ 122 w 154"/>
                <a:gd name="T17" fmla="*/ 77 h 154"/>
                <a:gd name="T18" fmla="*/ 77 w 154"/>
                <a:gd name="T19" fmla="*/ 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34" y="154"/>
                    <a:pt x="0" y="120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20" y="0"/>
                    <a:pt x="154" y="34"/>
                    <a:pt x="154" y="77"/>
                  </a:cubicBezTo>
                  <a:cubicBezTo>
                    <a:pt x="154" y="120"/>
                    <a:pt x="120" y="154"/>
                    <a:pt x="77" y="154"/>
                  </a:cubicBezTo>
                  <a:close/>
                  <a:moveTo>
                    <a:pt x="77" y="32"/>
                  </a:moveTo>
                  <a:cubicBezTo>
                    <a:pt x="52" y="32"/>
                    <a:pt x="32" y="52"/>
                    <a:pt x="32" y="77"/>
                  </a:cubicBezTo>
                  <a:cubicBezTo>
                    <a:pt x="32" y="102"/>
                    <a:pt x="52" y="122"/>
                    <a:pt x="77" y="122"/>
                  </a:cubicBezTo>
                  <a:cubicBezTo>
                    <a:pt x="102" y="122"/>
                    <a:pt x="122" y="102"/>
                    <a:pt x="122" y="77"/>
                  </a:cubicBezTo>
                  <a:cubicBezTo>
                    <a:pt x="122" y="52"/>
                    <a:pt x="102" y="32"/>
                    <a:pt x="77" y="32"/>
                  </a:cubicBez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3" name="Freeform 234">
              <a:extLst>
                <a:ext uri="{FF2B5EF4-FFF2-40B4-BE49-F238E27FC236}">
                  <a16:creationId xmlns:a16="http://schemas.microsoft.com/office/drawing/2014/main" id="{3F9444EA-303C-4B7C-A5E5-5AD48A25E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4700" y="2879725"/>
              <a:ext cx="290513" cy="149225"/>
            </a:xfrm>
            <a:custGeom>
              <a:avLst/>
              <a:gdLst>
                <a:gd name="T0" fmla="*/ 273 w 273"/>
                <a:gd name="T1" fmla="*/ 140 h 140"/>
                <a:gd name="T2" fmla="*/ 241 w 273"/>
                <a:gd name="T3" fmla="*/ 140 h 140"/>
                <a:gd name="T4" fmla="*/ 241 w 273"/>
                <a:gd name="T5" fmla="*/ 114 h 140"/>
                <a:gd name="T6" fmla="*/ 182 w 273"/>
                <a:gd name="T7" fmla="*/ 34 h 140"/>
                <a:gd name="T8" fmla="*/ 136 w 273"/>
                <a:gd name="T9" fmla="*/ 51 h 140"/>
                <a:gd name="T10" fmla="*/ 90 w 273"/>
                <a:gd name="T11" fmla="*/ 34 h 140"/>
                <a:gd name="T12" fmla="*/ 32 w 273"/>
                <a:gd name="T13" fmla="*/ 114 h 140"/>
                <a:gd name="T14" fmla="*/ 32 w 273"/>
                <a:gd name="T15" fmla="*/ 140 h 140"/>
                <a:gd name="T16" fmla="*/ 0 w 273"/>
                <a:gd name="T17" fmla="*/ 140 h 140"/>
                <a:gd name="T18" fmla="*/ 0 w 273"/>
                <a:gd name="T19" fmla="*/ 114 h 140"/>
                <a:gd name="T20" fmla="*/ 84 w 273"/>
                <a:gd name="T21" fmla="*/ 2 h 140"/>
                <a:gd name="T22" fmla="*/ 90 w 273"/>
                <a:gd name="T23" fmla="*/ 0 h 140"/>
                <a:gd name="T24" fmla="*/ 136 w 273"/>
                <a:gd name="T25" fmla="*/ 17 h 140"/>
                <a:gd name="T26" fmla="*/ 183 w 273"/>
                <a:gd name="T27" fmla="*/ 0 h 140"/>
                <a:gd name="T28" fmla="*/ 189 w 273"/>
                <a:gd name="T29" fmla="*/ 2 h 140"/>
                <a:gd name="T30" fmla="*/ 273 w 273"/>
                <a:gd name="T31" fmla="*/ 114 h 140"/>
                <a:gd name="T32" fmla="*/ 273 w 273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3" h="140">
                  <a:moveTo>
                    <a:pt x="273" y="140"/>
                  </a:moveTo>
                  <a:cubicBezTo>
                    <a:pt x="241" y="140"/>
                    <a:pt x="241" y="140"/>
                    <a:pt x="241" y="140"/>
                  </a:cubicBezTo>
                  <a:cubicBezTo>
                    <a:pt x="241" y="114"/>
                    <a:pt x="241" y="114"/>
                    <a:pt x="241" y="114"/>
                  </a:cubicBezTo>
                  <a:cubicBezTo>
                    <a:pt x="241" y="77"/>
                    <a:pt x="223" y="53"/>
                    <a:pt x="182" y="34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50" y="53"/>
                    <a:pt x="32" y="77"/>
                    <a:pt x="32" y="114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62"/>
                    <a:pt x="27" y="26"/>
                    <a:pt x="84" y="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45" y="26"/>
                    <a:pt x="273" y="62"/>
                    <a:pt x="273" y="114"/>
                  </a:cubicBezTo>
                  <a:lnTo>
                    <a:pt x="273" y="14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4" name="Freeform 235">
              <a:extLst>
                <a:ext uri="{FF2B5EF4-FFF2-40B4-BE49-F238E27FC236}">
                  <a16:creationId xmlns:a16="http://schemas.microsoft.com/office/drawing/2014/main" id="{A6A5193C-014B-4BEC-AFF3-39F6571EB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1200" y="2695575"/>
              <a:ext cx="163513" cy="163513"/>
            </a:xfrm>
            <a:custGeom>
              <a:avLst/>
              <a:gdLst>
                <a:gd name="T0" fmla="*/ 77 w 154"/>
                <a:gd name="T1" fmla="*/ 154 h 154"/>
                <a:gd name="T2" fmla="*/ 0 w 154"/>
                <a:gd name="T3" fmla="*/ 77 h 154"/>
                <a:gd name="T4" fmla="*/ 77 w 154"/>
                <a:gd name="T5" fmla="*/ 0 h 154"/>
                <a:gd name="T6" fmla="*/ 154 w 154"/>
                <a:gd name="T7" fmla="*/ 77 h 154"/>
                <a:gd name="T8" fmla="*/ 77 w 154"/>
                <a:gd name="T9" fmla="*/ 154 h 154"/>
                <a:gd name="T10" fmla="*/ 77 w 154"/>
                <a:gd name="T11" fmla="*/ 32 h 154"/>
                <a:gd name="T12" fmla="*/ 32 w 154"/>
                <a:gd name="T13" fmla="*/ 77 h 154"/>
                <a:gd name="T14" fmla="*/ 77 w 154"/>
                <a:gd name="T15" fmla="*/ 122 h 154"/>
                <a:gd name="T16" fmla="*/ 122 w 154"/>
                <a:gd name="T17" fmla="*/ 77 h 154"/>
                <a:gd name="T18" fmla="*/ 77 w 154"/>
                <a:gd name="T19" fmla="*/ 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35" y="154"/>
                    <a:pt x="0" y="120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120" y="0"/>
                    <a:pt x="154" y="34"/>
                    <a:pt x="154" y="77"/>
                  </a:cubicBezTo>
                  <a:cubicBezTo>
                    <a:pt x="154" y="120"/>
                    <a:pt x="120" y="154"/>
                    <a:pt x="77" y="154"/>
                  </a:cubicBezTo>
                  <a:close/>
                  <a:moveTo>
                    <a:pt x="77" y="32"/>
                  </a:moveTo>
                  <a:cubicBezTo>
                    <a:pt x="52" y="32"/>
                    <a:pt x="32" y="52"/>
                    <a:pt x="32" y="77"/>
                  </a:cubicBezTo>
                  <a:cubicBezTo>
                    <a:pt x="32" y="102"/>
                    <a:pt x="52" y="122"/>
                    <a:pt x="77" y="122"/>
                  </a:cubicBezTo>
                  <a:cubicBezTo>
                    <a:pt x="102" y="122"/>
                    <a:pt x="122" y="102"/>
                    <a:pt x="122" y="77"/>
                  </a:cubicBezTo>
                  <a:cubicBezTo>
                    <a:pt x="122" y="52"/>
                    <a:pt x="102" y="32"/>
                    <a:pt x="77" y="32"/>
                  </a:cubicBez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5" name="Freeform 236">
              <a:extLst>
                <a:ext uri="{FF2B5EF4-FFF2-40B4-BE49-F238E27FC236}">
                  <a16:creationId xmlns:a16="http://schemas.microsoft.com/office/drawing/2014/main" id="{402F885D-9205-4785-AB7C-463E9DF9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4700" y="2120900"/>
              <a:ext cx="290513" cy="149225"/>
            </a:xfrm>
            <a:custGeom>
              <a:avLst/>
              <a:gdLst>
                <a:gd name="T0" fmla="*/ 273 w 273"/>
                <a:gd name="T1" fmla="*/ 140 h 140"/>
                <a:gd name="T2" fmla="*/ 241 w 273"/>
                <a:gd name="T3" fmla="*/ 140 h 140"/>
                <a:gd name="T4" fmla="*/ 241 w 273"/>
                <a:gd name="T5" fmla="*/ 114 h 140"/>
                <a:gd name="T6" fmla="*/ 182 w 273"/>
                <a:gd name="T7" fmla="*/ 34 h 140"/>
                <a:gd name="T8" fmla="*/ 136 w 273"/>
                <a:gd name="T9" fmla="*/ 51 h 140"/>
                <a:gd name="T10" fmla="*/ 90 w 273"/>
                <a:gd name="T11" fmla="*/ 34 h 140"/>
                <a:gd name="T12" fmla="*/ 32 w 273"/>
                <a:gd name="T13" fmla="*/ 114 h 140"/>
                <a:gd name="T14" fmla="*/ 32 w 273"/>
                <a:gd name="T15" fmla="*/ 140 h 140"/>
                <a:gd name="T16" fmla="*/ 0 w 273"/>
                <a:gd name="T17" fmla="*/ 140 h 140"/>
                <a:gd name="T18" fmla="*/ 0 w 273"/>
                <a:gd name="T19" fmla="*/ 114 h 140"/>
                <a:gd name="T20" fmla="*/ 84 w 273"/>
                <a:gd name="T21" fmla="*/ 2 h 140"/>
                <a:gd name="T22" fmla="*/ 90 w 273"/>
                <a:gd name="T23" fmla="*/ 0 h 140"/>
                <a:gd name="T24" fmla="*/ 136 w 273"/>
                <a:gd name="T25" fmla="*/ 16 h 140"/>
                <a:gd name="T26" fmla="*/ 183 w 273"/>
                <a:gd name="T27" fmla="*/ 0 h 140"/>
                <a:gd name="T28" fmla="*/ 189 w 273"/>
                <a:gd name="T29" fmla="*/ 2 h 140"/>
                <a:gd name="T30" fmla="*/ 273 w 273"/>
                <a:gd name="T31" fmla="*/ 114 h 140"/>
                <a:gd name="T32" fmla="*/ 273 w 273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3" h="140">
                  <a:moveTo>
                    <a:pt x="273" y="140"/>
                  </a:moveTo>
                  <a:cubicBezTo>
                    <a:pt x="241" y="140"/>
                    <a:pt x="241" y="140"/>
                    <a:pt x="241" y="140"/>
                  </a:cubicBezTo>
                  <a:cubicBezTo>
                    <a:pt x="241" y="114"/>
                    <a:pt x="241" y="114"/>
                    <a:pt x="241" y="114"/>
                  </a:cubicBezTo>
                  <a:cubicBezTo>
                    <a:pt x="241" y="77"/>
                    <a:pt x="223" y="52"/>
                    <a:pt x="182" y="34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50" y="52"/>
                    <a:pt x="32" y="77"/>
                    <a:pt x="32" y="114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62"/>
                    <a:pt x="27" y="26"/>
                    <a:pt x="84" y="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45" y="26"/>
                    <a:pt x="273" y="62"/>
                    <a:pt x="273" y="114"/>
                  </a:cubicBezTo>
                  <a:lnTo>
                    <a:pt x="273" y="14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6" name="Freeform 237">
              <a:extLst>
                <a:ext uri="{FF2B5EF4-FFF2-40B4-BE49-F238E27FC236}">
                  <a16:creationId xmlns:a16="http://schemas.microsoft.com/office/drawing/2014/main" id="{BA84C023-DBD5-4479-9F05-0198F159C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1200" y="1935162"/>
              <a:ext cx="163513" cy="165100"/>
            </a:xfrm>
            <a:custGeom>
              <a:avLst/>
              <a:gdLst>
                <a:gd name="T0" fmla="*/ 77 w 154"/>
                <a:gd name="T1" fmla="*/ 154 h 154"/>
                <a:gd name="T2" fmla="*/ 0 w 154"/>
                <a:gd name="T3" fmla="*/ 77 h 154"/>
                <a:gd name="T4" fmla="*/ 77 w 154"/>
                <a:gd name="T5" fmla="*/ 0 h 154"/>
                <a:gd name="T6" fmla="*/ 154 w 154"/>
                <a:gd name="T7" fmla="*/ 77 h 154"/>
                <a:gd name="T8" fmla="*/ 77 w 154"/>
                <a:gd name="T9" fmla="*/ 154 h 154"/>
                <a:gd name="T10" fmla="*/ 77 w 154"/>
                <a:gd name="T11" fmla="*/ 32 h 154"/>
                <a:gd name="T12" fmla="*/ 32 w 154"/>
                <a:gd name="T13" fmla="*/ 77 h 154"/>
                <a:gd name="T14" fmla="*/ 77 w 154"/>
                <a:gd name="T15" fmla="*/ 122 h 154"/>
                <a:gd name="T16" fmla="*/ 122 w 154"/>
                <a:gd name="T17" fmla="*/ 77 h 154"/>
                <a:gd name="T18" fmla="*/ 77 w 154"/>
                <a:gd name="T19" fmla="*/ 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35" y="154"/>
                    <a:pt x="0" y="119"/>
                    <a:pt x="0" y="77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120" y="0"/>
                    <a:pt x="154" y="34"/>
                    <a:pt x="154" y="77"/>
                  </a:cubicBezTo>
                  <a:cubicBezTo>
                    <a:pt x="154" y="119"/>
                    <a:pt x="120" y="154"/>
                    <a:pt x="77" y="154"/>
                  </a:cubicBezTo>
                  <a:close/>
                  <a:moveTo>
                    <a:pt x="77" y="32"/>
                  </a:moveTo>
                  <a:cubicBezTo>
                    <a:pt x="52" y="32"/>
                    <a:pt x="32" y="52"/>
                    <a:pt x="32" y="77"/>
                  </a:cubicBezTo>
                  <a:cubicBezTo>
                    <a:pt x="32" y="102"/>
                    <a:pt x="52" y="122"/>
                    <a:pt x="77" y="122"/>
                  </a:cubicBezTo>
                  <a:cubicBezTo>
                    <a:pt x="102" y="122"/>
                    <a:pt x="122" y="102"/>
                    <a:pt x="122" y="77"/>
                  </a:cubicBezTo>
                  <a:cubicBezTo>
                    <a:pt x="122" y="52"/>
                    <a:pt x="102" y="32"/>
                    <a:pt x="77" y="32"/>
                  </a:cubicBez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7" name="Freeform 238">
              <a:extLst>
                <a:ext uri="{FF2B5EF4-FFF2-40B4-BE49-F238E27FC236}">
                  <a16:creationId xmlns:a16="http://schemas.microsoft.com/office/drawing/2014/main" id="{ECBD77F8-E3FE-4894-8CD0-28C607A07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850" y="2879725"/>
              <a:ext cx="292100" cy="149225"/>
            </a:xfrm>
            <a:custGeom>
              <a:avLst/>
              <a:gdLst>
                <a:gd name="T0" fmla="*/ 274 w 274"/>
                <a:gd name="T1" fmla="*/ 140 h 140"/>
                <a:gd name="T2" fmla="*/ 242 w 274"/>
                <a:gd name="T3" fmla="*/ 140 h 140"/>
                <a:gd name="T4" fmla="*/ 242 w 274"/>
                <a:gd name="T5" fmla="*/ 114 h 140"/>
                <a:gd name="T6" fmla="*/ 183 w 274"/>
                <a:gd name="T7" fmla="*/ 34 h 140"/>
                <a:gd name="T8" fmla="*/ 137 w 274"/>
                <a:gd name="T9" fmla="*/ 51 h 140"/>
                <a:gd name="T10" fmla="*/ 91 w 274"/>
                <a:gd name="T11" fmla="*/ 34 h 140"/>
                <a:gd name="T12" fmla="*/ 32 w 274"/>
                <a:gd name="T13" fmla="*/ 114 h 140"/>
                <a:gd name="T14" fmla="*/ 32 w 274"/>
                <a:gd name="T15" fmla="*/ 140 h 140"/>
                <a:gd name="T16" fmla="*/ 0 w 274"/>
                <a:gd name="T17" fmla="*/ 140 h 140"/>
                <a:gd name="T18" fmla="*/ 0 w 274"/>
                <a:gd name="T19" fmla="*/ 114 h 140"/>
                <a:gd name="T20" fmla="*/ 85 w 274"/>
                <a:gd name="T21" fmla="*/ 2 h 140"/>
                <a:gd name="T22" fmla="*/ 90 w 274"/>
                <a:gd name="T23" fmla="*/ 0 h 140"/>
                <a:gd name="T24" fmla="*/ 137 w 274"/>
                <a:gd name="T25" fmla="*/ 17 h 140"/>
                <a:gd name="T26" fmla="*/ 184 w 274"/>
                <a:gd name="T27" fmla="*/ 0 h 140"/>
                <a:gd name="T28" fmla="*/ 189 w 274"/>
                <a:gd name="T29" fmla="*/ 2 h 140"/>
                <a:gd name="T30" fmla="*/ 274 w 274"/>
                <a:gd name="T31" fmla="*/ 114 h 140"/>
                <a:gd name="T32" fmla="*/ 274 w 274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40">
                  <a:moveTo>
                    <a:pt x="274" y="140"/>
                  </a:moveTo>
                  <a:cubicBezTo>
                    <a:pt x="242" y="140"/>
                    <a:pt x="242" y="140"/>
                    <a:pt x="242" y="140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2" y="77"/>
                    <a:pt x="223" y="53"/>
                    <a:pt x="183" y="34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51" y="53"/>
                    <a:pt x="32" y="77"/>
                    <a:pt x="32" y="114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62"/>
                    <a:pt x="28" y="26"/>
                    <a:pt x="85" y="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46" y="26"/>
                    <a:pt x="274" y="62"/>
                    <a:pt x="274" y="114"/>
                  </a:cubicBezTo>
                  <a:lnTo>
                    <a:pt x="274" y="14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  <p:sp>
          <p:nvSpPr>
            <p:cNvPr id="58" name="Freeform 239">
              <a:extLst>
                <a:ext uri="{FF2B5EF4-FFF2-40B4-BE49-F238E27FC236}">
                  <a16:creationId xmlns:a16="http://schemas.microsoft.com/office/drawing/2014/main" id="{35432D74-0045-4E6D-8A5F-D9F43D625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3350" y="2695575"/>
              <a:ext cx="165100" cy="163513"/>
            </a:xfrm>
            <a:custGeom>
              <a:avLst/>
              <a:gdLst>
                <a:gd name="T0" fmla="*/ 77 w 154"/>
                <a:gd name="T1" fmla="*/ 154 h 154"/>
                <a:gd name="T2" fmla="*/ 0 w 154"/>
                <a:gd name="T3" fmla="*/ 77 h 154"/>
                <a:gd name="T4" fmla="*/ 77 w 154"/>
                <a:gd name="T5" fmla="*/ 0 h 154"/>
                <a:gd name="T6" fmla="*/ 154 w 154"/>
                <a:gd name="T7" fmla="*/ 77 h 154"/>
                <a:gd name="T8" fmla="*/ 77 w 154"/>
                <a:gd name="T9" fmla="*/ 154 h 154"/>
                <a:gd name="T10" fmla="*/ 77 w 154"/>
                <a:gd name="T11" fmla="*/ 32 h 154"/>
                <a:gd name="T12" fmla="*/ 32 w 154"/>
                <a:gd name="T13" fmla="*/ 77 h 154"/>
                <a:gd name="T14" fmla="*/ 77 w 154"/>
                <a:gd name="T15" fmla="*/ 122 h 154"/>
                <a:gd name="T16" fmla="*/ 122 w 154"/>
                <a:gd name="T17" fmla="*/ 77 h 154"/>
                <a:gd name="T18" fmla="*/ 77 w 154"/>
                <a:gd name="T19" fmla="*/ 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34" y="154"/>
                    <a:pt x="0" y="120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20" y="0"/>
                    <a:pt x="154" y="34"/>
                    <a:pt x="154" y="77"/>
                  </a:cubicBezTo>
                  <a:cubicBezTo>
                    <a:pt x="154" y="120"/>
                    <a:pt x="120" y="154"/>
                    <a:pt x="77" y="154"/>
                  </a:cubicBezTo>
                  <a:close/>
                  <a:moveTo>
                    <a:pt x="77" y="32"/>
                  </a:moveTo>
                  <a:cubicBezTo>
                    <a:pt x="52" y="32"/>
                    <a:pt x="32" y="52"/>
                    <a:pt x="32" y="77"/>
                  </a:cubicBezTo>
                  <a:cubicBezTo>
                    <a:pt x="32" y="102"/>
                    <a:pt x="52" y="122"/>
                    <a:pt x="77" y="122"/>
                  </a:cubicBezTo>
                  <a:cubicBezTo>
                    <a:pt x="102" y="122"/>
                    <a:pt x="122" y="102"/>
                    <a:pt x="122" y="77"/>
                  </a:cubicBezTo>
                  <a:cubicBezTo>
                    <a:pt x="122" y="52"/>
                    <a:pt x="102" y="32"/>
                    <a:pt x="77" y="32"/>
                  </a:cubicBez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de-DE" sz="1645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E8AD8E1-56C3-4259-84D2-ED66691EAE73}"/>
              </a:ext>
            </a:extLst>
          </p:cNvPr>
          <p:cNvSpPr/>
          <p:nvPr/>
        </p:nvSpPr>
        <p:spPr>
          <a:xfrm>
            <a:off x="1791242" y="2466290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endParaRPr lang="en-IE" sz="2000" dirty="0"/>
          </a:p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r>
              <a:rPr lang="en-IE" sz="2000" dirty="0"/>
              <a:t>Focused review by theme / sub theme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A46D2D6-ACA8-41E2-B2BB-9EE8818D46C7}"/>
              </a:ext>
            </a:extLst>
          </p:cNvPr>
          <p:cNvSpPr/>
          <p:nvPr/>
        </p:nvSpPr>
        <p:spPr>
          <a:xfrm>
            <a:off x="1860239" y="3617722"/>
            <a:ext cx="9780217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endParaRPr lang="en-IE" sz="2000" dirty="0"/>
          </a:p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r>
              <a:rPr lang="en-IE" sz="2000" dirty="0"/>
              <a:t>Input into audits / reviews – “</a:t>
            </a:r>
            <a:r>
              <a:rPr lang="en-IE" sz="2000" i="1" dirty="0"/>
              <a:t>what does good look like?</a:t>
            </a:r>
            <a:r>
              <a:rPr lang="en-IE" sz="2000" dirty="0"/>
              <a:t>” Senior input to scoping decisions essential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B646309-16AB-444C-9185-735FCA99EEA8}"/>
              </a:ext>
            </a:extLst>
          </p:cNvPr>
          <p:cNvSpPr/>
          <p:nvPr/>
        </p:nvSpPr>
        <p:spPr>
          <a:xfrm>
            <a:off x="1849298" y="5068796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endParaRPr lang="en-IE" sz="2000" dirty="0"/>
          </a:p>
          <a:p>
            <a:pPr marL="360007" lvl="2" indent="0">
              <a:lnSpc>
                <a:spcPts val="2000"/>
              </a:lnSpc>
              <a:spcAft>
                <a:spcPts val="201"/>
              </a:spcAft>
              <a:buClr>
                <a:schemeClr val="tx2"/>
              </a:buClr>
              <a:buNone/>
            </a:pPr>
            <a:r>
              <a:rPr lang="en-IE" sz="2000" dirty="0"/>
              <a:t>A reference guide for leaders</a:t>
            </a:r>
          </a:p>
        </p:txBody>
      </p:sp>
    </p:spTree>
    <p:extLst>
      <p:ext uri="{BB962C8B-B14F-4D97-AF65-F5344CB8AC3E}">
        <p14:creationId xmlns:p14="http://schemas.microsoft.com/office/powerpoint/2010/main" val="373196965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Mazars_PPT_2020">
      <a:dk1>
        <a:srgbClr val="777877"/>
      </a:dk1>
      <a:lt1>
        <a:srgbClr val="FFFFFF"/>
      </a:lt1>
      <a:dk2>
        <a:srgbClr val="0070CD"/>
      </a:dk2>
      <a:lt2>
        <a:srgbClr val="F3F4F3"/>
      </a:lt2>
      <a:accent1>
        <a:srgbClr val="0A1E8E"/>
      </a:accent1>
      <a:accent2>
        <a:srgbClr val="6F4C63"/>
      </a:accent2>
      <a:accent3>
        <a:srgbClr val="428475"/>
      </a:accent3>
      <a:accent4>
        <a:srgbClr val="3E4875"/>
      </a:accent4>
      <a:accent5>
        <a:srgbClr val="9DA480"/>
      </a:accent5>
      <a:accent6>
        <a:srgbClr val="362731"/>
      </a:accent6>
      <a:hlink>
        <a:srgbClr val="79AFDA"/>
      </a:hlink>
      <a:folHlink>
        <a:srgbClr val="457E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marL="180975" indent="-180975" algn="l">
          <a:buFont typeface="Arial" panose="020B0604020202020204" pitchFamily="34" charset="0"/>
          <a:buChar char="•"/>
          <a:defRPr sz="1400" spc="4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nsulting Update Oct 20" id="{CFC93079-7095-433E-A3BD-16A83D94FCFE}" vid="{04F97A7D-6305-4704-9E44-663B50DF0A71}"/>
    </a:ext>
  </a:extLst>
</a:theme>
</file>

<file path=ppt/theme/theme2.xml><?xml version="1.0" encoding="utf-8"?>
<a:theme xmlns:a="http://schemas.openxmlformats.org/drawingml/2006/main" name="Divider Slides">
  <a:themeElements>
    <a:clrScheme name="Mazars_PPT_2020">
      <a:dk1>
        <a:srgbClr val="777877"/>
      </a:dk1>
      <a:lt1>
        <a:srgbClr val="FFFFFF"/>
      </a:lt1>
      <a:dk2>
        <a:srgbClr val="0070CD"/>
      </a:dk2>
      <a:lt2>
        <a:srgbClr val="F3F4F3"/>
      </a:lt2>
      <a:accent1>
        <a:srgbClr val="0A1E8E"/>
      </a:accent1>
      <a:accent2>
        <a:srgbClr val="6F4C63"/>
      </a:accent2>
      <a:accent3>
        <a:srgbClr val="428475"/>
      </a:accent3>
      <a:accent4>
        <a:srgbClr val="3E4875"/>
      </a:accent4>
      <a:accent5>
        <a:srgbClr val="9DA480"/>
      </a:accent5>
      <a:accent6>
        <a:srgbClr val="362731"/>
      </a:accent6>
      <a:hlink>
        <a:srgbClr val="79AFDA"/>
      </a:hlink>
      <a:folHlink>
        <a:srgbClr val="457E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marL="285750" indent="-285750" algn="l">
          <a:buFont typeface="Wingdings" pitchFamily="2" charset="2"/>
          <a:buChar char="§"/>
          <a:defRPr sz="1400" spc="4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nsulting Update Oct 20" id="{CFC93079-7095-433E-A3BD-16A83D94FCFE}" vid="{4770795C-190C-4967-A862-E27ECB62D986}"/>
    </a:ext>
  </a:extLst>
</a:theme>
</file>

<file path=ppt/theme/theme3.xml><?xml version="1.0" encoding="utf-8"?>
<a:theme xmlns:a="http://schemas.openxmlformats.org/drawingml/2006/main" name="End Slide">
  <a:themeElements>
    <a:clrScheme name="Mazars_PPT_2020">
      <a:dk1>
        <a:srgbClr val="777877"/>
      </a:dk1>
      <a:lt1>
        <a:srgbClr val="FFFFFF"/>
      </a:lt1>
      <a:dk2>
        <a:srgbClr val="0070CD"/>
      </a:dk2>
      <a:lt2>
        <a:srgbClr val="F3F4F3"/>
      </a:lt2>
      <a:accent1>
        <a:srgbClr val="0A1E8E"/>
      </a:accent1>
      <a:accent2>
        <a:srgbClr val="6F4C63"/>
      </a:accent2>
      <a:accent3>
        <a:srgbClr val="428475"/>
      </a:accent3>
      <a:accent4>
        <a:srgbClr val="3E4875"/>
      </a:accent4>
      <a:accent5>
        <a:srgbClr val="9DA480"/>
      </a:accent5>
      <a:accent6>
        <a:srgbClr val="362731"/>
      </a:accent6>
      <a:hlink>
        <a:srgbClr val="79AFDA"/>
      </a:hlink>
      <a:folHlink>
        <a:srgbClr val="457E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marL="285750" indent="-285750" algn="l">
          <a:buFont typeface="Wingdings" pitchFamily="2" charset="2"/>
          <a:buChar char="§"/>
          <a:defRPr sz="1400" spc="4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nsulting Update Oct 20" id="{CFC93079-7095-433E-A3BD-16A83D94FCFE}" vid="{52DDE781-66AA-497A-8F38-D40BDA6C8F33}"/>
    </a:ext>
  </a:extLst>
</a:theme>
</file>

<file path=ppt/theme/theme4.xml><?xml version="1.0" encoding="utf-8"?>
<a:theme xmlns:a="http://schemas.openxmlformats.org/drawingml/2006/main" name="1_Content slides">
  <a:themeElements>
    <a:clrScheme name="Mazars Colors 1">
      <a:dk1>
        <a:srgbClr val="777877"/>
      </a:dk1>
      <a:lt1>
        <a:srgbClr val="FFFFFF"/>
      </a:lt1>
      <a:dk2>
        <a:srgbClr val="0070CD"/>
      </a:dk2>
      <a:lt2>
        <a:srgbClr val="F3F4F3"/>
      </a:lt2>
      <a:accent1>
        <a:srgbClr val="0A1E8E"/>
      </a:accent1>
      <a:accent2>
        <a:srgbClr val="9DA480"/>
      </a:accent2>
      <a:accent3>
        <a:srgbClr val="362731"/>
      </a:accent3>
      <a:accent4>
        <a:srgbClr val="428475"/>
      </a:accent4>
      <a:accent5>
        <a:srgbClr val="6F4C63"/>
      </a:accent5>
      <a:accent6>
        <a:srgbClr val="3E48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marL="180975" indent="-180975" algn="l">
          <a:buFont typeface="Arial" panose="020B0604020202020204" pitchFamily="34" charset="0"/>
          <a:buChar char="•"/>
          <a:defRPr sz="1400" spc="4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zars-Powerpoint-Template_new brand_2020_v3" id="{9DE3F82A-C4C4-4540-80B4-92BCEAF94F60}" vid="{99DB0D95-3F6E-45AF-8C43-7381A318300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53DAC2600694DAEA78D715C61A770" ma:contentTypeVersion="9" ma:contentTypeDescription="Create a new document." ma:contentTypeScope="" ma:versionID="65937f8fd5acaf0b5c42c6672eda712a">
  <xsd:schema xmlns:xsd="http://www.w3.org/2001/XMLSchema" xmlns:xs="http://www.w3.org/2001/XMLSchema" xmlns:p="http://schemas.microsoft.com/office/2006/metadata/properties" xmlns:ns2="c245dfd6-af2f-4315-a3a4-605a3e3d6f77" targetNamespace="http://schemas.microsoft.com/office/2006/metadata/properties" ma:root="true" ma:fieldsID="5f952b3fa33819e03f11201e9a6e50fb" ns2:_="">
    <xsd:import namespace="c245dfd6-af2f-4315-a3a4-605a3e3d6f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5dfd6-af2f-4315-a3a4-605a3e3d6f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526F3F-9EB0-4674-AF70-BF95490A6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3C186-CE95-4EAF-B87C-596BFD016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5dfd6-af2f-4315-a3a4-605a3e3d6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C976ED-E90B-42EB-9E7A-174F86782848}">
  <ds:schemaRefs>
    <ds:schemaRef ds:uri="http://purl.org/dc/elements/1.1/"/>
    <ds:schemaRef ds:uri="http://schemas.microsoft.com/office/2006/metadata/properties"/>
    <ds:schemaRef ds:uri="c245dfd6-af2f-4315-a3a4-605a3e3d6f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Consulting Update Oct 20</Template>
  <TotalTime>577</TotalTime>
  <Words>934</Words>
  <Application>Microsoft Office PowerPoint</Application>
  <PresentationFormat>Widescreen</PresentationFormat>
  <Paragraphs>131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Content slides</vt:lpstr>
      <vt:lpstr>Divider Slides</vt:lpstr>
      <vt:lpstr>End Slide</vt:lpstr>
      <vt:lpstr>1_Content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FMMM potential uses as a review tool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Lizzy Cardus</dc:creator>
  <cp:lastModifiedBy>Maria Gannon</cp:lastModifiedBy>
  <cp:revision>134</cp:revision>
  <dcterms:created xsi:type="dcterms:W3CDTF">2020-10-18T14:02:58Z</dcterms:created>
  <dcterms:modified xsi:type="dcterms:W3CDTF">2020-11-18T12:47:53Z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0x01010077E53DAC2600694DAEA78D715C61A770</vt:lpwstr>
  </property>
</Properties>
</file>